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1" r:id="rId1"/>
  </p:sldMasterIdLst>
  <p:notesMasterIdLst>
    <p:notesMasterId r:id="rId40"/>
  </p:notesMasterIdLst>
  <p:handoutMasterIdLst>
    <p:handoutMasterId r:id="rId41"/>
  </p:handoutMasterIdLst>
  <p:sldIdLst>
    <p:sldId id="1244" r:id="rId2"/>
    <p:sldId id="1245" r:id="rId3"/>
    <p:sldId id="1119" r:id="rId4"/>
    <p:sldId id="1102" r:id="rId5"/>
    <p:sldId id="1103" r:id="rId6"/>
    <p:sldId id="1129" r:id="rId7"/>
    <p:sldId id="1130" r:id="rId8"/>
    <p:sldId id="1131" r:id="rId9"/>
    <p:sldId id="1132" r:id="rId10"/>
    <p:sldId id="1133" r:id="rId11"/>
    <p:sldId id="1134" r:id="rId12"/>
    <p:sldId id="1137" r:id="rId13"/>
    <p:sldId id="1135" r:id="rId14"/>
    <p:sldId id="1138" r:id="rId15"/>
    <p:sldId id="1219" r:id="rId16"/>
    <p:sldId id="1120" r:id="rId17"/>
    <p:sldId id="1246" r:id="rId18"/>
    <p:sldId id="1247" r:id="rId19"/>
    <p:sldId id="1139" r:id="rId20"/>
    <p:sldId id="1140" r:id="rId21"/>
    <p:sldId id="1141" r:id="rId22"/>
    <p:sldId id="1359" r:id="rId23"/>
    <p:sldId id="1336" r:id="rId24"/>
    <p:sldId id="1360" r:id="rId25"/>
    <p:sldId id="1361" r:id="rId26"/>
    <p:sldId id="1362" r:id="rId27"/>
    <p:sldId id="1363" r:id="rId28"/>
    <p:sldId id="1364" r:id="rId29"/>
    <p:sldId id="1365" r:id="rId30"/>
    <p:sldId id="1366" r:id="rId31"/>
    <p:sldId id="1367" r:id="rId32"/>
    <p:sldId id="1368" r:id="rId33"/>
    <p:sldId id="1369" r:id="rId34"/>
    <p:sldId id="1370" r:id="rId35"/>
    <p:sldId id="1371" r:id="rId36"/>
    <p:sldId id="1372" r:id="rId37"/>
    <p:sldId id="1373" r:id="rId38"/>
    <p:sldId id="1374" r:id="rId39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elle Howell" initials="MH" lastIdx="4" clrIdx="0">
    <p:extLst>
      <p:ext uri="{19B8F6BF-5375-455C-9EA6-DF929625EA0E}">
        <p15:presenceInfo xmlns:p15="http://schemas.microsoft.com/office/powerpoint/2012/main" userId="Michelle Howell" providerId="None"/>
      </p:ext>
    </p:extLst>
  </p:cmAuthor>
  <p:cmAuthor id="2" name="Chiara Van der Auwermeulen" initials="CVdA" lastIdx="1" clrIdx="1">
    <p:extLst>
      <p:ext uri="{19B8F6BF-5375-455C-9EA6-DF929625EA0E}">
        <p15:presenceInfo xmlns:p15="http://schemas.microsoft.com/office/powerpoint/2012/main" userId="S::chiara.van.der.auwermeulen@oracle.com::71c9a335-5068-425d-b705-15f2cb31a74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529"/>
    <a:srgbClr val="FDFBFA"/>
    <a:srgbClr val="FDFEFE"/>
    <a:srgbClr val="FEFEFE"/>
    <a:srgbClr val="FFFEFE"/>
    <a:srgbClr val="FFFFFD"/>
    <a:srgbClr val="FFFFFE"/>
    <a:srgbClr val="FFFEFF"/>
    <a:srgbClr val="FEFF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9" autoAdjust="0"/>
    <p:restoredTop sz="76845" autoAdjust="0"/>
  </p:normalViewPr>
  <p:slideViewPr>
    <p:cSldViewPr snapToGrid="0" showGuides="1">
      <p:cViewPr varScale="1">
        <p:scale>
          <a:sx n="111" d="100"/>
          <a:sy n="111" d="100"/>
        </p:scale>
        <p:origin x="420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209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1" d="100"/>
          <a:sy n="61" d="100"/>
        </p:scale>
        <p:origin x="3840" y="248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54425A-3696-4DFB-B808-D2B88F3EB7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3" y="1"/>
            <a:ext cx="3078426" cy="513508"/>
          </a:xfrm>
          <a:prstGeom prst="rect">
            <a:avLst/>
          </a:prstGeom>
        </p:spPr>
        <p:txBody>
          <a:bodyPr vert="horz" lIns="99036" tIns="49519" rIns="99036" bIns="49519" rtlCol="0"/>
          <a:lstStyle>
            <a:lvl1pPr algn="l">
              <a:defRPr sz="1400"/>
            </a:lvl1pPr>
          </a:lstStyle>
          <a:p>
            <a:endParaRPr lang="en-US" dirty="0">
              <a:latin typeface="Oracle Sans Tab" panose="020B0503020204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51457F-2D60-4187-92B7-C5BBED78E9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3994" y="1"/>
            <a:ext cx="3078426" cy="513508"/>
          </a:xfrm>
          <a:prstGeom prst="rect">
            <a:avLst/>
          </a:prstGeom>
        </p:spPr>
        <p:txBody>
          <a:bodyPr vert="horz" lIns="99036" tIns="49519" rIns="99036" bIns="49519" rtlCol="0"/>
          <a:lstStyle>
            <a:lvl1pPr algn="r">
              <a:defRPr sz="1400"/>
            </a:lvl1pPr>
          </a:lstStyle>
          <a:p>
            <a:fld id="{320DD655-51D6-466D-8D72-5C78765FC630}" type="datetimeFigureOut">
              <a:rPr lang="en-US" smtClean="0">
                <a:latin typeface="Oracle Sans Tab" panose="020B0503020204020204" pitchFamily="34" charset="0"/>
              </a:rPr>
              <a:t>9/28/2023</a:t>
            </a:fld>
            <a:endParaRPr lang="en-US" dirty="0">
              <a:latin typeface="Oracle Sans Tab" panose="020B0503020204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FA8CCD-D5C0-4680-BEFC-52889AACDB6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3" y="9721106"/>
            <a:ext cx="3078426" cy="513507"/>
          </a:xfrm>
          <a:prstGeom prst="rect">
            <a:avLst/>
          </a:prstGeom>
        </p:spPr>
        <p:txBody>
          <a:bodyPr vert="horz" lIns="99036" tIns="49519" rIns="99036" bIns="49519" rtlCol="0" anchor="b"/>
          <a:lstStyle>
            <a:lvl1pPr algn="l">
              <a:defRPr sz="1400"/>
            </a:lvl1pPr>
          </a:lstStyle>
          <a:p>
            <a:endParaRPr lang="en-US" dirty="0">
              <a:latin typeface="Oracle Sans Tab" panose="020B05030202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0B35B-8976-44A2-B80D-FC8BD07A16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3994" y="9721106"/>
            <a:ext cx="3078426" cy="513507"/>
          </a:xfrm>
          <a:prstGeom prst="rect">
            <a:avLst/>
          </a:prstGeom>
        </p:spPr>
        <p:txBody>
          <a:bodyPr vert="horz" lIns="99036" tIns="49519" rIns="99036" bIns="49519" rtlCol="0" anchor="b"/>
          <a:lstStyle>
            <a:lvl1pPr algn="r">
              <a:defRPr sz="1400"/>
            </a:lvl1pPr>
          </a:lstStyle>
          <a:p>
            <a:fld id="{9D34DC6F-9D14-4548-8221-51EE6F5B6657}" type="slidenum">
              <a:rPr lang="en-US" smtClean="0">
                <a:latin typeface="Oracle Sans Tab" panose="020B0503020204020204" pitchFamily="34" charset="0"/>
              </a:rPr>
              <a:t>‹N›</a:t>
            </a:fld>
            <a:endParaRPr lang="en-US" dirty="0">
              <a:latin typeface="Oracle Sans Tab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1278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3078426" cy="513508"/>
          </a:xfrm>
          <a:prstGeom prst="rect">
            <a:avLst/>
          </a:prstGeom>
        </p:spPr>
        <p:txBody>
          <a:bodyPr vert="horz" lIns="99036" tIns="49519" rIns="99036" bIns="49519" rtlCol="0"/>
          <a:lstStyle>
            <a:lvl1pPr algn="l">
              <a:defRPr sz="1400">
                <a:latin typeface="Oracle Sans Tab" panose="020B05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4" y="1"/>
            <a:ext cx="3078426" cy="513508"/>
          </a:xfrm>
          <a:prstGeom prst="rect">
            <a:avLst/>
          </a:prstGeom>
        </p:spPr>
        <p:txBody>
          <a:bodyPr vert="horz" lIns="99036" tIns="49519" rIns="99036" bIns="49519" rtlCol="0"/>
          <a:lstStyle>
            <a:lvl1pPr algn="r">
              <a:defRPr sz="1400">
                <a:latin typeface="Oracle Sans Tab" panose="020B0503020204020204" pitchFamily="34" charset="0"/>
              </a:defRPr>
            </a:lvl1pPr>
          </a:lstStyle>
          <a:p>
            <a:fld id="{4F9C25BA-F9B0-4418-8CA0-3A9DF1256BA5}" type="datetimeFigureOut">
              <a:rPr lang="en-US" smtClean="0"/>
              <a:pPr/>
              <a:t>9/28/2023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36" tIns="49519" rIns="99036" bIns="4951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marR="0" lvl="0" indent="0" fontAlgn="auto">
              <a:lnSpc>
                <a:spcPct val="95000"/>
              </a:lnSpc>
              <a:spcBef>
                <a:spcPts val="649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</a:pPr>
            <a:r>
              <a:rPr lang="en-US" dirty="0"/>
              <a:t>Edit Master text styles</a:t>
            </a:r>
          </a:p>
          <a:p>
            <a:pPr marL="396149" marR="0" lvl="1" indent="-198074" fontAlgn="auto">
              <a:lnSpc>
                <a:spcPct val="95000"/>
              </a:lnSpc>
              <a:spcBef>
                <a:spcPts val="649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marL="792296" marR="0" lvl="2" indent="-198074" fontAlgn="auto">
              <a:lnSpc>
                <a:spcPct val="95000"/>
              </a:lnSpc>
              <a:spcBef>
                <a:spcPts val="433"/>
              </a:spcBef>
              <a:spcAft>
                <a:spcPts val="0"/>
              </a:spcAft>
              <a:buClrTx/>
              <a:buSzPct val="120000"/>
              <a:buFont typeface="System Font Regular"/>
              <a:buChar char="-"/>
              <a:tabLst/>
            </a:pPr>
            <a:r>
              <a:rPr lang="en-US" dirty="0"/>
              <a:t>Third level</a:t>
            </a:r>
          </a:p>
          <a:p>
            <a:pPr marL="1188445" marR="0" lvl="3" indent="-198074" fontAlgn="auto">
              <a:lnSpc>
                <a:spcPct val="95000"/>
              </a:lnSpc>
              <a:spcBef>
                <a:spcPts val="433"/>
              </a:spcBef>
              <a:spcAft>
                <a:spcPts val="0"/>
              </a:spcAft>
              <a:buClrTx/>
              <a:buSzPct val="100000"/>
              <a:buFont typeface="System Font Regular"/>
              <a:buChar char="◦"/>
              <a:tabLst/>
            </a:pPr>
            <a:r>
              <a:rPr lang="en-US" dirty="0"/>
              <a:t>Fourth level</a:t>
            </a:r>
          </a:p>
          <a:p>
            <a:pPr marL="1584594" marR="0" lvl="4" indent="-198074" fontAlgn="auto">
              <a:lnSpc>
                <a:spcPct val="95000"/>
              </a:lnSpc>
              <a:spcBef>
                <a:spcPts val="433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</a:pPr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4" y="9721106"/>
            <a:ext cx="3078426" cy="513507"/>
          </a:xfrm>
          <a:prstGeom prst="rect">
            <a:avLst/>
          </a:prstGeom>
        </p:spPr>
        <p:txBody>
          <a:bodyPr vert="horz" lIns="99036" tIns="49519" rIns="99036" bIns="49519" rtlCol="0" anchor="b"/>
          <a:lstStyle>
            <a:lvl1pPr algn="r">
              <a:defRPr sz="1400">
                <a:latin typeface="Oracle Sans Tab" panose="020B0503020204020204" pitchFamily="34" charset="0"/>
              </a:defRPr>
            </a:lvl1pPr>
          </a:lstStyle>
          <a:p>
            <a:fld id="{9EDC5964-3162-43B5-B1EC-63C8D166D7D3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" y="9721106"/>
            <a:ext cx="3078426" cy="513507"/>
          </a:xfrm>
          <a:prstGeom prst="rect">
            <a:avLst/>
          </a:prstGeom>
        </p:spPr>
        <p:txBody>
          <a:bodyPr vert="horz" lIns="99036" tIns="49519" rIns="99036" bIns="49519" rtlCol="0" anchor="b"/>
          <a:lstStyle>
            <a:lvl1pPr algn="l">
              <a:defRPr sz="1400">
                <a:latin typeface="Oracle Sans Tab" panose="020B0503020204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971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en-US" sz="1200" b="0" i="0" kern="1200">
        <a:solidFill>
          <a:schemeClr val="tx1"/>
        </a:solidFill>
        <a:latin typeface="Oracle Sans Tab" panose="020B0503020204020204" pitchFamily="34" charset="0"/>
        <a:ea typeface="+mn-ea"/>
        <a:cs typeface="Oracle Sans Tab" panose="020B0503020204020204" pitchFamily="34" charset="0"/>
      </a:defRPr>
    </a:lvl1pPr>
    <a:lvl2pPr marL="457200" algn="l" defTabSz="914400" rtl="0" eaLnBrk="1" latinLnBrk="0" hangingPunct="1">
      <a:defRPr lang="en-US" sz="1200" b="0" i="0" kern="1200">
        <a:solidFill>
          <a:schemeClr val="tx1"/>
        </a:solidFill>
        <a:latin typeface="Oracle Sans Tab" panose="020B0503020204020204" pitchFamily="34" charset="0"/>
        <a:ea typeface="+mn-ea"/>
        <a:cs typeface="Oracle Sans Tab" panose="020B0503020204020204" pitchFamily="34" charset="0"/>
      </a:defRPr>
    </a:lvl2pPr>
    <a:lvl3pPr marL="914400" algn="l" defTabSz="914400" rtl="0" eaLnBrk="1" latinLnBrk="0" hangingPunct="1">
      <a:defRPr lang="en-US" sz="1100" kern="1200">
        <a:solidFill>
          <a:schemeClr val="tx1"/>
        </a:solidFill>
        <a:latin typeface="Oracle Sans Tab Light" panose="020B0403020204020204" pitchFamily="34" charset="0"/>
        <a:ea typeface="+mn-ea"/>
        <a:cs typeface="Oracle Sans Tab Light" panose="020B0403020204020204" pitchFamily="34" charset="0"/>
      </a:defRPr>
    </a:lvl3pPr>
    <a:lvl4pPr marL="1371600" algn="l" defTabSz="914400" rtl="0" eaLnBrk="1" latinLnBrk="0" hangingPunct="1">
      <a:defRPr lang="en-US" sz="1050" kern="1200">
        <a:solidFill>
          <a:schemeClr val="tx1"/>
        </a:solidFill>
        <a:latin typeface="Oracle Sans Tab Light" panose="020B0403020204020204" pitchFamily="34" charset="0"/>
        <a:ea typeface="+mn-ea"/>
        <a:cs typeface="Oracle Sans Tab Light" panose="020B0403020204020204" pitchFamily="34" charset="0"/>
      </a:defRPr>
    </a:lvl4pPr>
    <a:lvl5pPr marL="1828800" algn="l" defTabSz="914400" rtl="0" eaLnBrk="1" latinLnBrk="0" hangingPunct="1">
      <a:defRPr lang="en-US" sz="1000" kern="1200">
        <a:solidFill>
          <a:schemeClr val="tx1"/>
        </a:solidFill>
        <a:latin typeface="Oracle Sans Tab Light" panose="020B0403020204020204" pitchFamily="34" charset="0"/>
        <a:ea typeface="+mn-ea"/>
        <a:cs typeface="Oracle Sans Tab Light" panose="020B0403020204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427038"/>
            <a:ext cx="5116513" cy="28797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22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hyperlink" Target="http://apex.oracle.com/" TargetMode="Externa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jpeg"/><Relationship Id="rId4" Type="http://schemas.openxmlformats.org/officeDocument/2006/relationships/image" Target="../media/image4.sv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loud">
            <a:extLst>
              <a:ext uri="{FF2B5EF4-FFF2-40B4-BE49-F238E27FC236}">
                <a16:creationId xmlns:a16="http://schemas.microsoft.com/office/drawing/2014/main" id="{C96C0F11-AAE4-4147-BF68-F2C0EE130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0484" y="20917"/>
            <a:ext cx="4331516" cy="2542941"/>
          </a:xfrm>
          <a:prstGeom prst="rect">
            <a:avLst/>
          </a:prstGeom>
        </p:spPr>
      </p:pic>
      <p:pic>
        <p:nvPicPr>
          <p:cNvPr id="18" name="OTag">
            <a:extLst>
              <a:ext uri="{FF2B5EF4-FFF2-40B4-BE49-F238E27FC236}">
                <a16:creationId xmlns:a16="http://schemas.microsoft.com/office/drawing/2014/main" id="{7BFEFC66-2347-E947-A49E-DD43E74CC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12" name="Oracle Logo" descr="Oracle Logo">
            <a:extLst>
              <a:ext uri="{FF2B5EF4-FFF2-40B4-BE49-F238E27FC236}">
                <a16:creationId xmlns:a16="http://schemas.microsoft.com/office/drawing/2014/main" id="{37E7F181-1615-4A41-B1E8-B9FF5CDED01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4949" y="1132368"/>
            <a:ext cx="1524893" cy="320040"/>
          </a:xfrm>
          <a:prstGeom prst="rect">
            <a:avLst/>
          </a:prstGeom>
        </p:spPr>
      </p:pic>
      <p:sp>
        <p:nvSpPr>
          <p:cNvPr id="24" name="Title">
            <a:extLst>
              <a:ext uri="{FF2B5EF4-FFF2-40B4-BE49-F238E27FC236}">
                <a16:creationId xmlns:a16="http://schemas.microsoft.com/office/drawing/2014/main" id="{461BB5F1-8825-7944-96EB-8445317513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8030" y="2148840"/>
            <a:ext cx="10158984" cy="1280160"/>
          </a:xfrm>
          <a:noFill/>
        </p:spPr>
        <p:txBody>
          <a:bodyPr vert="horz" wrap="square" lIns="0" tIns="0" rIns="0" bIns="91440" rtlCol="0" anchor="b">
            <a:noAutofit/>
          </a:bodyPr>
          <a:lstStyle>
            <a:lvl1pPr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Title goes here (up to two lines) </a:t>
            </a:r>
            <a:br>
              <a:rPr lang="en-US" dirty="0"/>
            </a:br>
            <a:r>
              <a:rPr lang="en-US" dirty="0"/>
              <a:t>Georgia Regular 40pt</a:t>
            </a:r>
          </a:p>
        </p:txBody>
      </p:sp>
      <p:sp>
        <p:nvSpPr>
          <p:cNvPr id="25" name="Subhead">
            <a:extLst>
              <a:ext uri="{FF2B5EF4-FFF2-40B4-BE49-F238E27FC236}">
                <a16:creationId xmlns:a16="http://schemas.microsoft.com/office/drawing/2014/main" id="{DE85AE1C-733D-7244-A6DA-C3ADBC76ED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18030" y="3519553"/>
            <a:ext cx="10158984" cy="34124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>
                <a:solidFill>
                  <a:srgbClr val="AE562C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goes here on one line</a:t>
            </a:r>
          </a:p>
        </p:txBody>
      </p:sp>
      <p:sp>
        <p:nvSpPr>
          <p:cNvPr id="11" name="Text Field">
            <a:extLst>
              <a:ext uri="{FF2B5EF4-FFF2-40B4-BE49-F238E27FC236}">
                <a16:creationId xmlns:a16="http://schemas.microsoft.com/office/drawing/2014/main" id="{5096A149-B6C9-A04E-A2B0-54CCFAA4252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8030" y="4545595"/>
            <a:ext cx="5077970" cy="26629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A57492F9-1AD2-9346-9BB6-C0CF36DEF5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8030" y="4883188"/>
            <a:ext cx="5077970" cy="89518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Organization, Division or Business Unit</a:t>
            </a:r>
          </a:p>
          <a:p>
            <a:pPr lvl="0"/>
            <a:r>
              <a:rPr lang="en-US" dirty="0"/>
              <a:t>Month 00, 2019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26349A69-90E3-45DB-BC86-3B7FB26B13E2}"/>
              </a:ext>
            </a:extLst>
          </p:cNvPr>
          <p:cNvSpPr/>
          <p:nvPr userDrawn="1"/>
        </p:nvSpPr>
        <p:spPr>
          <a:xfrm>
            <a:off x="0" y="0"/>
            <a:ext cx="190482" cy="6857365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968"/>
          </a:p>
        </p:txBody>
      </p:sp>
    </p:spTree>
    <p:extLst>
      <p:ext uri="{BB962C8B-B14F-4D97-AF65-F5344CB8AC3E}">
        <p14:creationId xmlns:p14="http://schemas.microsoft.com/office/powerpoint/2010/main" val="311639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/Subtitle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loud">
            <a:extLst>
              <a:ext uri="{FF2B5EF4-FFF2-40B4-BE49-F238E27FC236}">
                <a16:creationId xmlns:a16="http://schemas.microsoft.com/office/drawing/2014/main" id="{28C366F9-78A6-F740-87C8-B4D59AEB6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9724"/>
            <a:ext cx="508406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6108521" y="1608588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66215" y="1609724"/>
            <a:ext cx="508406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662519-4941-4045-9F0E-DBC7AD6CC2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E807CE-245D-4F0E-ACCB-E3FE7584A0A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C87038-F332-48C5-BA1A-25E93507623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0BF160E-FC2C-48A7-921B-3472529A1B0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591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loud">
            <a:extLst>
              <a:ext uri="{FF2B5EF4-FFF2-40B4-BE49-F238E27FC236}">
                <a16:creationId xmlns:a16="http://schemas.microsoft.com/office/drawing/2014/main" id="{3CA75903-C10D-E747-B877-6804D65E8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8875" y="1609725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Column Divider" descr="Column Divider">
            <a:extLst>
              <a:ext uri="{FF2B5EF4-FFF2-40B4-BE49-F238E27FC236}">
                <a16:creationId xmlns:a16="http://schemas.microsoft.com/office/drawing/2014/main" id="{B228B4F2-5D6F-42F4-B132-F908BB527268}"/>
              </a:ext>
            </a:extLst>
          </p:cNvPr>
          <p:cNvCxnSpPr>
            <a:cxnSpLocks/>
          </p:cNvCxnSpPr>
          <p:nvPr userDrawn="1"/>
        </p:nvCxnSpPr>
        <p:spPr>
          <a:xfrm>
            <a:off x="4263415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2">
            <a:extLst>
              <a:ext uri="{FF2B5EF4-FFF2-40B4-BE49-F238E27FC236}">
                <a16:creationId xmlns:a16="http://schemas.microsoft.com/office/drawing/2014/main" id="{B35B41AC-36CF-4A0C-BED4-7D06B0F6E2E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56971" y="1609725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Column Divider 2" descr="Column Divider">
            <a:extLst>
              <a:ext uri="{FF2B5EF4-FFF2-40B4-BE49-F238E27FC236}">
                <a16:creationId xmlns:a16="http://schemas.microsoft.com/office/drawing/2014/main" id="{43000B2C-7C76-4F07-AF50-5F3019C384BC}"/>
              </a:ext>
            </a:extLst>
          </p:cNvPr>
          <p:cNvCxnSpPr>
            <a:cxnSpLocks/>
          </p:cNvCxnSpPr>
          <p:nvPr userDrawn="1"/>
        </p:nvCxnSpPr>
        <p:spPr>
          <a:xfrm>
            <a:off x="7951511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470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3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45067" y="1609725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D2FFF47-983C-4CE2-9048-1317EB4F3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56EEFB-7FCA-4C8C-BD9A-59CFF6BBA9AB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095ECF-3404-41BC-B49D-2616D73127C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F9C599-3545-4260-BC77-88BD7619A10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606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loud">
            <a:extLst>
              <a:ext uri="{FF2B5EF4-FFF2-40B4-BE49-F238E27FC236}">
                <a16:creationId xmlns:a16="http://schemas.microsoft.com/office/drawing/2014/main" id="{DCCF0BD7-85D3-194F-9793-E38DD2B8F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8875" y="1609725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Column Divider" descr="Column Divider">
            <a:extLst>
              <a:ext uri="{FF2B5EF4-FFF2-40B4-BE49-F238E27FC236}">
                <a16:creationId xmlns:a16="http://schemas.microsoft.com/office/drawing/2014/main" id="{B228B4F2-5D6F-42F4-B132-F908BB527268}"/>
              </a:ext>
            </a:extLst>
          </p:cNvPr>
          <p:cNvCxnSpPr>
            <a:cxnSpLocks/>
          </p:cNvCxnSpPr>
          <p:nvPr userDrawn="1"/>
        </p:nvCxnSpPr>
        <p:spPr>
          <a:xfrm>
            <a:off x="4263415" y="161033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2">
            <a:extLst>
              <a:ext uri="{FF2B5EF4-FFF2-40B4-BE49-F238E27FC236}">
                <a16:creationId xmlns:a16="http://schemas.microsoft.com/office/drawing/2014/main" id="{B35B41AC-36CF-4A0C-BED4-7D06B0F6E2E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56971" y="1609725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Column Divider 2" descr="Column Divider">
            <a:extLst>
              <a:ext uri="{FF2B5EF4-FFF2-40B4-BE49-F238E27FC236}">
                <a16:creationId xmlns:a16="http://schemas.microsoft.com/office/drawing/2014/main" id="{43000B2C-7C76-4F07-AF50-5F3019C384BC}"/>
              </a:ext>
            </a:extLst>
          </p:cNvPr>
          <p:cNvCxnSpPr>
            <a:cxnSpLocks/>
          </p:cNvCxnSpPr>
          <p:nvPr userDrawn="1"/>
        </p:nvCxnSpPr>
        <p:spPr>
          <a:xfrm>
            <a:off x="7951511" y="161033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470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3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45067" y="1609725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50D675-D1C2-4EC5-AC43-361941EAF0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3D1004-DEA1-4BAF-97C2-F49A471F4E4F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7C943-7B6D-4881-926B-CD58E0F2AC1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963952-CC43-4F63-8DDF-47B0F451288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2869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loud">
            <a:extLst>
              <a:ext uri="{FF2B5EF4-FFF2-40B4-BE49-F238E27FC236}">
                <a16:creationId xmlns:a16="http://schemas.microsoft.com/office/drawing/2014/main" id="{D922B281-CE8B-4E47-889A-38B9D11BA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9724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4261915" y="1609724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56083" y="1609724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3" name="Column Divider 2" descr="Column Divider">
            <a:extLst>
              <a:ext uri="{FF2B5EF4-FFF2-40B4-BE49-F238E27FC236}">
                <a16:creationId xmlns:a16="http://schemas.microsoft.com/office/drawing/2014/main" id="{A70D9BB7-9BB9-40BD-84D2-8EE238E044D3}"/>
              </a:ext>
            </a:extLst>
          </p:cNvPr>
          <p:cNvCxnSpPr>
            <a:cxnSpLocks/>
          </p:cNvCxnSpPr>
          <p:nvPr userDrawn="1"/>
        </p:nvCxnSpPr>
        <p:spPr>
          <a:xfrm>
            <a:off x="7951236" y="1609724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3">
            <a:extLst>
              <a:ext uri="{FF2B5EF4-FFF2-40B4-BE49-F238E27FC236}">
                <a16:creationId xmlns:a16="http://schemas.microsoft.com/office/drawing/2014/main" id="{58EF7396-F6CE-404A-B85F-455D3F5341A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45405" y="1609724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26210A-4112-4730-8F81-3CAE5C391F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AD3E0A-0143-42FC-B8B6-EBC1FF99000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D46B54D-91F2-4210-9BEA-3B59824207D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900B02-4438-4597-85D3-D93A97B1546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44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/Subtitle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loud">
            <a:extLst>
              <a:ext uri="{FF2B5EF4-FFF2-40B4-BE49-F238E27FC236}">
                <a16:creationId xmlns:a16="http://schemas.microsoft.com/office/drawing/2014/main" id="{B017591D-9CE6-7446-94B7-8CEEEAF6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9726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4261915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56083" y="1609726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3" name="Column Divider 2" descr="Column Divider">
            <a:extLst>
              <a:ext uri="{FF2B5EF4-FFF2-40B4-BE49-F238E27FC236}">
                <a16:creationId xmlns:a16="http://schemas.microsoft.com/office/drawing/2014/main" id="{A70D9BB7-9BB9-40BD-84D2-8EE238E044D3}"/>
              </a:ext>
            </a:extLst>
          </p:cNvPr>
          <p:cNvCxnSpPr>
            <a:cxnSpLocks/>
          </p:cNvCxnSpPr>
          <p:nvPr userDrawn="1"/>
        </p:nvCxnSpPr>
        <p:spPr>
          <a:xfrm>
            <a:off x="7951236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3">
            <a:extLst>
              <a:ext uri="{FF2B5EF4-FFF2-40B4-BE49-F238E27FC236}">
                <a16:creationId xmlns:a16="http://schemas.microsoft.com/office/drawing/2014/main" id="{58EF7396-F6CE-404A-B85F-455D3F5341A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45405" y="1609726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60902A-4CDA-482D-90DF-ECACF19309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7E4DB8-9644-4581-BEED-809BCD3EA9C1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F0DBBB3-F562-4D09-B7E5-45C9C98CE1B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C14E1F-DA7F-492C-AFEB-BC17569A900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22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loud">
            <a:extLst>
              <a:ext uri="{FF2B5EF4-FFF2-40B4-BE49-F238E27FC236}">
                <a16:creationId xmlns:a16="http://schemas.microsoft.com/office/drawing/2014/main" id="{403EA880-91CB-2F4A-BC00-A93538513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8875" y="1589524"/>
            <a:ext cx="2478024" cy="4525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Column Divider" descr="Column Divider">
            <a:extLst>
              <a:ext uri="{FF2B5EF4-FFF2-40B4-BE49-F238E27FC236}">
                <a16:creationId xmlns:a16="http://schemas.microsoft.com/office/drawing/2014/main" id="{B228B4F2-5D6F-42F4-B132-F908BB527268}"/>
              </a:ext>
            </a:extLst>
          </p:cNvPr>
          <p:cNvCxnSpPr>
            <a:cxnSpLocks/>
          </p:cNvCxnSpPr>
          <p:nvPr userDrawn="1"/>
        </p:nvCxnSpPr>
        <p:spPr>
          <a:xfrm>
            <a:off x="3374450" y="1590159"/>
            <a:ext cx="0" cy="4525997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2">
            <a:extLst>
              <a:ext uri="{FF2B5EF4-FFF2-40B4-BE49-F238E27FC236}">
                <a16:creationId xmlns:a16="http://schemas.microsoft.com/office/drawing/2014/main" id="{B35B41AC-36CF-4A0C-BED4-7D06B0F6E2E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502001" y="1589524"/>
            <a:ext cx="2478024" cy="4525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Column Divider 2" descr="Column Divider">
            <a:extLst>
              <a:ext uri="{FF2B5EF4-FFF2-40B4-BE49-F238E27FC236}">
                <a16:creationId xmlns:a16="http://schemas.microsoft.com/office/drawing/2014/main" id="{43000B2C-7C76-4F07-AF50-5F3019C384BC}"/>
              </a:ext>
            </a:extLst>
          </p:cNvPr>
          <p:cNvCxnSpPr>
            <a:cxnSpLocks/>
          </p:cNvCxnSpPr>
          <p:nvPr userDrawn="1"/>
        </p:nvCxnSpPr>
        <p:spPr>
          <a:xfrm>
            <a:off x="6107576" y="1590159"/>
            <a:ext cx="0" cy="4525997"/>
          </a:xfrm>
          <a:prstGeom prst="line">
            <a:avLst/>
          </a:prstGeom>
          <a:ln w="19050" cap="flat">
            <a:solidFill>
              <a:srgbClr val="8B8580">
                <a:alpha val="2470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3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35127" y="1589524"/>
            <a:ext cx="2478024" cy="4525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9" name="Column Divider 3" descr="Column Divider">
            <a:extLst>
              <a:ext uri="{FF2B5EF4-FFF2-40B4-BE49-F238E27FC236}">
                <a16:creationId xmlns:a16="http://schemas.microsoft.com/office/drawing/2014/main" id="{0379F816-270D-4D0F-8838-510AA3E97C28}"/>
              </a:ext>
            </a:extLst>
          </p:cNvPr>
          <p:cNvCxnSpPr>
            <a:cxnSpLocks/>
          </p:cNvCxnSpPr>
          <p:nvPr userDrawn="1"/>
        </p:nvCxnSpPr>
        <p:spPr>
          <a:xfrm>
            <a:off x="8840702" y="1590159"/>
            <a:ext cx="0" cy="4525997"/>
          </a:xfrm>
          <a:prstGeom prst="line">
            <a:avLst/>
          </a:prstGeom>
          <a:ln w="19050" cap="flat">
            <a:solidFill>
              <a:srgbClr val="8B8580">
                <a:alpha val="2470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4">
            <a:extLst>
              <a:ext uri="{FF2B5EF4-FFF2-40B4-BE49-F238E27FC236}">
                <a16:creationId xmlns:a16="http://schemas.microsoft.com/office/drawing/2014/main" id="{4FB98D34-E09D-43FC-9515-8F7C37635BF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968254" y="1589524"/>
            <a:ext cx="2478024" cy="4525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65C0AC-7132-4356-88D4-79E4A49B2C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131A1D-D1FF-4A37-8531-B67D54ED466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C9026-CA1C-465B-ADD5-AE1F9B7A077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064CFB-254B-4876-8556-026D173672E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159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 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loud">
            <a:extLst>
              <a:ext uri="{FF2B5EF4-FFF2-40B4-BE49-F238E27FC236}">
                <a16:creationId xmlns:a16="http://schemas.microsoft.com/office/drawing/2014/main" id="{6D31D0E4-AF4F-A542-A6E3-8EBAA9F1B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8875" y="1608575"/>
            <a:ext cx="247802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Column Divider" descr="Column Divider">
            <a:extLst>
              <a:ext uri="{FF2B5EF4-FFF2-40B4-BE49-F238E27FC236}">
                <a16:creationId xmlns:a16="http://schemas.microsoft.com/office/drawing/2014/main" id="{B228B4F2-5D6F-42F4-B132-F908BB527268}"/>
              </a:ext>
            </a:extLst>
          </p:cNvPr>
          <p:cNvCxnSpPr>
            <a:cxnSpLocks/>
          </p:cNvCxnSpPr>
          <p:nvPr userDrawn="1"/>
        </p:nvCxnSpPr>
        <p:spPr>
          <a:xfrm>
            <a:off x="3374450" y="1609209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2">
            <a:extLst>
              <a:ext uri="{FF2B5EF4-FFF2-40B4-BE49-F238E27FC236}">
                <a16:creationId xmlns:a16="http://schemas.microsoft.com/office/drawing/2014/main" id="{B35B41AC-36CF-4A0C-BED4-7D06B0F6E2E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502001" y="1608575"/>
            <a:ext cx="247802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Column Divider 2" descr="Column Divider">
            <a:extLst>
              <a:ext uri="{FF2B5EF4-FFF2-40B4-BE49-F238E27FC236}">
                <a16:creationId xmlns:a16="http://schemas.microsoft.com/office/drawing/2014/main" id="{43000B2C-7C76-4F07-AF50-5F3019C384BC}"/>
              </a:ext>
            </a:extLst>
          </p:cNvPr>
          <p:cNvCxnSpPr>
            <a:cxnSpLocks/>
          </p:cNvCxnSpPr>
          <p:nvPr userDrawn="1"/>
        </p:nvCxnSpPr>
        <p:spPr>
          <a:xfrm>
            <a:off x="6107576" y="1609209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470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3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35127" y="1608575"/>
            <a:ext cx="247802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9" name="Column Divider 3" descr="Column Divider">
            <a:extLst>
              <a:ext uri="{FF2B5EF4-FFF2-40B4-BE49-F238E27FC236}">
                <a16:creationId xmlns:a16="http://schemas.microsoft.com/office/drawing/2014/main" id="{0379F816-270D-4D0F-8838-510AA3E97C28}"/>
              </a:ext>
            </a:extLst>
          </p:cNvPr>
          <p:cNvCxnSpPr>
            <a:cxnSpLocks/>
          </p:cNvCxnSpPr>
          <p:nvPr userDrawn="1"/>
        </p:nvCxnSpPr>
        <p:spPr>
          <a:xfrm>
            <a:off x="8840702" y="1609209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470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4">
            <a:extLst>
              <a:ext uri="{FF2B5EF4-FFF2-40B4-BE49-F238E27FC236}">
                <a16:creationId xmlns:a16="http://schemas.microsoft.com/office/drawing/2014/main" id="{4FB98D34-E09D-43FC-9515-8F7C37635BF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968254" y="1608575"/>
            <a:ext cx="247802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A814CE-3331-469B-8BE8-853F42A034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F26386-047A-407D-BEE4-BF9BC2C4C09F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A8344-82CB-496F-8690-72CF339725D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EBA4F-FCB4-4B89-BEA0-1B33D86D6DE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21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 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loud">
            <a:extLst>
              <a:ext uri="{FF2B5EF4-FFF2-40B4-BE49-F238E27FC236}">
                <a16:creationId xmlns:a16="http://schemas.microsoft.com/office/drawing/2014/main" id="{DE68A64E-9177-1E41-B02B-9C94A30A0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9725"/>
            <a:ext cx="2478024" cy="4506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3373924" y="1609667"/>
            <a:ext cx="0" cy="4508050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03061" y="1609725"/>
            <a:ext cx="2478024" cy="4506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3" name="Column Divider 2" descr="Column Divider">
            <a:extLst>
              <a:ext uri="{FF2B5EF4-FFF2-40B4-BE49-F238E27FC236}">
                <a16:creationId xmlns:a16="http://schemas.microsoft.com/office/drawing/2014/main" id="{A70D9BB7-9BB9-40BD-84D2-8EE238E044D3}"/>
              </a:ext>
            </a:extLst>
          </p:cNvPr>
          <p:cNvCxnSpPr>
            <a:cxnSpLocks/>
          </p:cNvCxnSpPr>
          <p:nvPr userDrawn="1"/>
        </p:nvCxnSpPr>
        <p:spPr>
          <a:xfrm>
            <a:off x="6110222" y="1609667"/>
            <a:ext cx="0" cy="4508050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3">
            <a:extLst>
              <a:ext uri="{FF2B5EF4-FFF2-40B4-BE49-F238E27FC236}">
                <a16:creationId xmlns:a16="http://schemas.microsoft.com/office/drawing/2014/main" id="{58EF7396-F6CE-404A-B85F-455D3F5341A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39359" y="1609725"/>
            <a:ext cx="2478024" cy="4506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5" name="Column Divider 3" descr="Column Divider">
            <a:extLst>
              <a:ext uri="{FF2B5EF4-FFF2-40B4-BE49-F238E27FC236}">
                <a16:creationId xmlns:a16="http://schemas.microsoft.com/office/drawing/2014/main" id="{BE2D13B4-3BF3-4416-B638-87C59A2973BB}"/>
              </a:ext>
            </a:extLst>
          </p:cNvPr>
          <p:cNvCxnSpPr>
            <a:cxnSpLocks/>
          </p:cNvCxnSpPr>
          <p:nvPr userDrawn="1"/>
        </p:nvCxnSpPr>
        <p:spPr>
          <a:xfrm>
            <a:off x="8846520" y="1609667"/>
            <a:ext cx="0" cy="4508050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4">
            <a:extLst>
              <a:ext uri="{FF2B5EF4-FFF2-40B4-BE49-F238E27FC236}">
                <a16:creationId xmlns:a16="http://schemas.microsoft.com/office/drawing/2014/main" id="{687CB06A-9B62-47DB-BA7A-177E12DFB17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975659" y="1609725"/>
            <a:ext cx="2478024" cy="4506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191157-EC2D-4417-9959-2EA7D1DAFF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388CBD-B05C-4885-A081-172C87DCAD8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E56F53-8C5C-4F85-9969-353868B64B2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89360B9-A253-468B-B3D3-70CC43B0746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06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/Subtitle 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loud">
            <a:extLst>
              <a:ext uri="{FF2B5EF4-FFF2-40B4-BE49-F238E27FC236}">
                <a16:creationId xmlns:a16="http://schemas.microsoft.com/office/drawing/2014/main" id="{6F66DACA-117A-D443-A12C-B547719EC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9726"/>
            <a:ext cx="247802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3373924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03061" y="1609726"/>
            <a:ext cx="247802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3" name="Column Divider 2" descr="Column Divider">
            <a:extLst>
              <a:ext uri="{FF2B5EF4-FFF2-40B4-BE49-F238E27FC236}">
                <a16:creationId xmlns:a16="http://schemas.microsoft.com/office/drawing/2014/main" id="{A70D9BB7-9BB9-40BD-84D2-8EE238E044D3}"/>
              </a:ext>
            </a:extLst>
          </p:cNvPr>
          <p:cNvCxnSpPr>
            <a:cxnSpLocks/>
          </p:cNvCxnSpPr>
          <p:nvPr userDrawn="1"/>
        </p:nvCxnSpPr>
        <p:spPr>
          <a:xfrm>
            <a:off x="6110222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3">
            <a:extLst>
              <a:ext uri="{FF2B5EF4-FFF2-40B4-BE49-F238E27FC236}">
                <a16:creationId xmlns:a16="http://schemas.microsoft.com/office/drawing/2014/main" id="{58EF7396-F6CE-404A-B85F-455D3F5341A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39359" y="1609726"/>
            <a:ext cx="247802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5" name="Column Divider 3" descr="Column Divider">
            <a:extLst>
              <a:ext uri="{FF2B5EF4-FFF2-40B4-BE49-F238E27FC236}">
                <a16:creationId xmlns:a16="http://schemas.microsoft.com/office/drawing/2014/main" id="{BE2D13B4-3BF3-4416-B638-87C59A2973BB}"/>
              </a:ext>
            </a:extLst>
          </p:cNvPr>
          <p:cNvCxnSpPr>
            <a:cxnSpLocks/>
          </p:cNvCxnSpPr>
          <p:nvPr userDrawn="1"/>
        </p:nvCxnSpPr>
        <p:spPr>
          <a:xfrm>
            <a:off x="8846520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4">
            <a:extLst>
              <a:ext uri="{FF2B5EF4-FFF2-40B4-BE49-F238E27FC236}">
                <a16:creationId xmlns:a16="http://schemas.microsoft.com/office/drawing/2014/main" id="{687CB06A-9B62-47DB-BA7A-177E12DFB17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975659" y="1609726"/>
            <a:ext cx="247802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467A894-8EF4-484B-BF49-DF2E9F970D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422C40-A387-420C-B07A-9F6BE08313A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550E71C-CB99-4BD4-8252-ED7D062329F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D33CF2B-9E35-4547-8232-5DE4CC57C30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601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Quad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loud">
            <a:extLst>
              <a:ext uri="{FF2B5EF4-FFF2-40B4-BE49-F238E27FC236}">
                <a16:creationId xmlns:a16="http://schemas.microsoft.com/office/drawing/2014/main" id="{A646CDE3-61DE-5F4A-A6EA-E5FECEFF0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33" name="Picture Placeholder 1">
            <a:extLst>
              <a:ext uri="{FF2B5EF4-FFF2-40B4-BE49-F238E27FC236}">
                <a16:creationId xmlns:a16="http://schemas.microsoft.com/office/drawing/2014/main" id="{DC7ED535-9B24-2444-9E27-765F743C79F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8875" y="1609209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Field 1">
            <a:extLst>
              <a:ext uri="{FF2B5EF4-FFF2-40B4-BE49-F238E27FC236}">
                <a16:creationId xmlns:a16="http://schemas.microsoft.com/office/drawing/2014/main" id="{C023883C-5CAF-9849-B009-1426F3585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35245" y="1609209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422BC426-FCDB-1347-93C5-E0102AEBC39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6350303" y="1609209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1" name="Text Field 2">
            <a:extLst>
              <a:ext uri="{FF2B5EF4-FFF2-40B4-BE49-F238E27FC236}">
                <a16:creationId xmlns:a16="http://schemas.microsoft.com/office/drawing/2014/main" id="{0EDDA99D-1B70-A347-9716-4968C6A671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24823" y="1609209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B5E51CE6-D9C1-DD40-936F-2F700452F826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768875" y="4240646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9" name="Text Field 3">
            <a:extLst>
              <a:ext uri="{FF2B5EF4-FFF2-40B4-BE49-F238E27FC236}">
                <a16:creationId xmlns:a16="http://schemas.microsoft.com/office/drawing/2014/main" id="{031D2CD6-C0D8-8147-83B7-2E2A8E8722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35245" y="4240646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6" name="Picture Placeholder 4">
            <a:extLst>
              <a:ext uri="{FF2B5EF4-FFF2-40B4-BE49-F238E27FC236}">
                <a16:creationId xmlns:a16="http://schemas.microsoft.com/office/drawing/2014/main" id="{E401E47D-2565-384E-8A5E-2C02D2EAAAAB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50303" y="4240646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2" name="Text Field 4">
            <a:extLst>
              <a:ext uri="{FF2B5EF4-FFF2-40B4-BE49-F238E27FC236}">
                <a16:creationId xmlns:a16="http://schemas.microsoft.com/office/drawing/2014/main" id="{41923FF5-9A13-1F4B-89D9-62FE2B43835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24823" y="4240646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EED3DC-3691-46BD-9B48-E2C270C741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E0263-5FD6-4DE6-B9D0-79EF81804AF3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6C050F-728D-4BEF-B207-F42452F3527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46726-6BED-4C16-B2F2-97FDB0765DB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327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loud">
            <a:extLst>
              <a:ext uri="{FF2B5EF4-FFF2-40B4-BE49-F238E27FC236}">
                <a16:creationId xmlns:a16="http://schemas.microsoft.com/office/drawing/2014/main" id="{14698CB0-77BC-6148-8112-EFC83C0F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A30E9B-4EB7-4882-9E42-67210E9CC0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71525" y="1600200"/>
            <a:ext cx="10677525" cy="450799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5CB6F3B-CCE4-4193-8EAA-C4A6D27C7D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31DBF8-F618-4198-88BA-FD1569B2979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8AA26E-E9A4-4CE1-9157-28062D2322E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3DA01-00EF-4B14-8325-24C1135260F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56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 Quad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loud">
            <a:extLst>
              <a:ext uri="{FF2B5EF4-FFF2-40B4-BE49-F238E27FC236}">
                <a16:creationId xmlns:a16="http://schemas.microsoft.com/office/drawing/2014/main" id="{307F0167-116B-4B46-AC07-0CF33541B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33" name="Picture Placeholder 1">
            <a:extLst>
              <a:ext uri="{FF2B5EF4-FFF2-40B4-BE49-F238E27FC236}">
                <a16:creationId xmlns:a16="http://schemas.microsoft.com/office/drawing/2014/main" id="{DC7ED535-9B24-2444-9E27-765F743C79F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8875" y="1609209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Text Field 1">
            <a:extLst>
              <a:ext uri="{FF2B5EF4-FFF2-40B4-BE49-F238E27FC236}">
                <a16:creationId xmlns:a16="http://schemas.microsoft.com/office/drawing/2014/main" id="{C023883C-5CAF-9849-B009-1426F3585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35245" y="1609209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422BC426-FCDB-1347-93C5-E0102AEBC39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6350303" y="1609209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1" name="Text Field 2">
            <a:extLst>
              <a:ext uri="{FF2B5EF4-FFF2-40B4-BE49-F238E27FC236}">
                <a16:creationId xmlns:a16="http://schemas.microsoft.com/office/drawing/2014/main" id="{0EDDA99D-1B70-A347-9716-4968C6A671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24823" y="1609209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B5E51CE6-D9C1-DD40-936F-2F700452F826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768875" y="4240646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9" name="Text Field 3">
            <a:extLst>
              <a:ext uri="{FF2B5EF4-FFF2-40B4-BE49-F238E27FC236}">
                <a16:creationId xmlns:a16="http://schemas.microsoft.com/office/drawing/2014/main" id="{031D2CD6-C0D8-8147-83B7-2E2A8E8722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35245" y="4240646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6" name="Picture Placeholder 4">
            <a:extLst>
              <a:ext uri="{FF2B5EF4-FFF2-40B4-BE49-F238E27FC236}">
                <a16:creationId xmlns:a16="http://schemas.microsoft.com/office/drawing/2014/main" id="{E401E47D-2565-384E-8A5E-2C02D2EAAAAB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50303" y="4240646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2" name="Text Field 4">
            <a:extLst>
              <a:ext uri="{FF2B5EF4-FFF2-40B4-BE49-F238E27FC236}">
                <a16:creationId xmlns:a16="http://schemas.microsoft.com/office/drawing/2014/main" id="{41923FF5-9A13-1F4B-89D9-62FE2B43835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24823" y="4240646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83207C4-681D-4388-B80E-EE2FA349AF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3EB1D7-DB39-4B87-83A2-C41A68F7435E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D1DB1E-E699-4B1A-BFD3-5F9D0BCDB864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2DF93-F6AF-4392-A308-BFC8349686D0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803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Numbered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loud">
            <a:extLst>
              <a:ext uri="{FF2B5EF4-FFF2-40B4-BE49-F238E27FC236}">
                <a16:creationId xmlns:a16="http://schemas.microsoft.com/office/drawing/2014/main" id="{3CFD71AD-DED9-6542-9425-0CD364D04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2282" y="4403039"/>
            <a:ext cx="6133750" cy="16950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CCDE9-9415-4B6A-88C5-02BDAA76AAC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62000" y="1609724"/>
            <a:ext cx="10687050" cy="4505325"/>
          </a:xfrm>
          <a:noFill/>
        </p:spPr>
        <p:txBody>
          <a:bodyPr vert="horz" lIns="0" tIns="0" rIns="0" bIns="0" rtlCol="0">
            <a:noAutofit/>
          </a:bodyPr>
          <a:lstStyle>
            <a:lvl1pPr marL="365125" indent="-365125">
              <a:buClr>
                <a:schemeClr val="accent5"/>
              </a:buClr>
              <a:buFont typeface="+mj-lt"/>
              <a:buAutoNum type="arabicPeriod"/>
              <a:defRPr lang="en-US" dirty="0"/>
            </a:lvl1pPr>
            <a:lvl2pPr marL="548640">
              <a:defRPr lang="en-US" dirty="0"/>
            </a:lvl2pPr>
            <a:lvl3pPr marL="731520">
              <a:defRPr lang="en-US" dirty="0"/>
            </a:lvl3pPr>
            <a:lvl4pPr marL="914400">
              <a:defRPr lang="en-US" dirty="0"/>
            </a:lvl4pPr>
            <a:lvl5pPr marL="109728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C807732-3520-4DBF-9B75-86BA2E562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F46362-5F33-4F04-9B32-535D333E29C7}"/>
              </a:ext>
            </a:extLst>
          </p:cNvPr>
          <p:cNvSpPr>
            <a:spLocks noGrp="1"/>
          </p:cNvSpPr>
          <p:nvPr>
            <p:ph type="dt" sz="half" idx="45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61260-593D-4AD6-A0E4-834F8BAAC63D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71F68-88E7-48F0-B084-32D91B0A0BEB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37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Numbered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loud">
            <a:extLst>
              <a:ext uri="{FF2B5EF4-FFF2-40B4-BE49-F238E27FC236}">
                <a16:creationId xmlns:a16="http://schemas.microsoft.com/office/drawing/2014/main" id="{EFF16796-4E17-4FE8-979C-14D9493536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6901" y="4713164"/>
            <a:ext cx="5576135" cy="154092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CCDE9-9415-4B6A-88C5-02BDAA76AAC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62000" y="1609724"/>
            <a:ext cx="10687050" cy="4505325"/>
          </a:xfrm>
          <a:noFill/>
        </p:spPr>
        <p:txBody>
          <a:bodyPr vert="horz" lIns="0" tIns="0" rIns="0" bIns="0" rtlCol="0">
            <a:noAutofit/>
          </a:bodyPr>
          <a:lstStyle>
            <a:lvl1pPr marL="0" indent="-365760">
              <a:buClr>
                <a:schemeClr val="accent6"/>
              </a:buClr>
              <a:buFont typeface="+mj-lt"/>
              <a:buAutoNum type="arabicPeriod"/>
              <a:defRPr lang="en-US" dirty="0">
                <a:solidFill>
                  <a:schemeClr val="bg1"/>
                </a:solidFill>
              </a:defRPr>
            </a:lvl1pPr>
            <a:lvl2pPr marL="548640">
              <a:defRPr lang="en-US" dirty="0">
                <a:solidFill>
                  <a:schemeClr val="bg1"/>
                </a:solidFill>
              </a:defRPr>
            </a:lvl2pPr>
            <a:lvl3pPr marL="731520">
              <a:defRPr lang="en-US" dirty="0">
                <a:solidFill>
                  <a:schemeClr val="bg1"/>
                </a:solidFill>
              </a:defRPr>
            </a:lvl3pPr>
            <a:lvl4pPr marL="914400">
              <a:defRPr lang="en-US" dirty="0">
                <a:solidFill>
                  <a:schemeClr val="bg1"/>
                </a:solidFill>
              </a:defRPr>
            </a:lvl4pPr>
            <a:lvl5pPr marL="1097280"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C807732-3520-4DBF-9B75-86BA2E562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F46362-5F33-4F04-9B32-535D333E29C7}"/>
              </a:ext>
            </a:extLst>
          </p:cNvPr>
          <p:cNvSpPr>
            <a:spLocks noGrp="1"/>
          </p:cNvSpPr>
          <p:nvPr>
            <p:ph type="dt" sz="half" idx="45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61260-593D-4AD6-A0E4-834F8BAAC63D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71F68-88E7-48F0-B084-32D91B0A0BEB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18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Numbered Outline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loud">
            <a:extLst>
              <a:ext uri="{FF2B5EF4-FFF2-40B4-BE49-F238E27FC236}">
                <a16:creationId xmlns:a16="http://schemas.microsoft.com/office/drawing/2014/main" id="{3CFD71AD-DED9-6542-9425-0CD364D04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2282" y="4403039"/>
            <a:ext cx="6133750" cy="16950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CCDE9-9415-4B6A-88C5-02BDAA76AAC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62000" y="1609724"/>
            <a:ext cx="5084064" cy="4505325"/>
          </a:xfrm>
          <a:noFill/>
        </p:spPr>
        <p:txBody>
          <a:bodyPr vert="horz" lIns="0" tIns="0" rIns="0" bIns="0" rtlCol="0">
            <a:noAutofit/>
          </a:bodyPr>
          <a:lstStyle>
            <a:lvl1pPr marL="365125" indent="-365125">
              <a:buClr>
                <a:schemeClr val="accent5"/>
              </a:buClr>
              <a:buFont typeface="+mj-lt"/>
              <a:buAutoNum type="arabicPeriod"/>
              <a:defRPr lang="en-US" dirty="0"/>
            </a:lvl1pPr>
            <a:lvl2pPr marL="548640">
              <a:defRPr lang="en-US" dirty="0"/>
            </a:lvl2pPr>
            <a:lvl3pPr marL="731520">
              <a:defRPr lang="en-US" dirty="0"/>
            </a:lvl3pPr>
            <a:lvl4pPr marL="914400">
              <a:defRPr lang="en-US" dirty="0"/>
            </a:lvl4pPr>
            <a:lvl5pPr marL="109728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C807732-3520-4DBF-9B75-86BA2E562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F46362-5F33-4F04-9B32-535D333E29C7}"/>
              </a:ext>
            </a:extLst>
          </p:cNvPr>
          <p:cNvSpPr>
            <a:spLocks noGrp="1"/>
          </p:cNvSpPr>
          <p:nvPr>
            <p:ph type="dt" sz="half" idx="45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61260-593D-4AD6-A0E4-834F8BAAC63D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71F68-88E7-48F0-B084-32D91B0A0BEB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3AB42C3-C7C2-47CD-8E87-C5D5963E7A0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364986" y="1609724"/>
            <a:ext cx="5084064" cy="4505325"/>
          </a:xfrm>
          <a:noFill/>
        </p:spPr>
        <p:txBody>
          <a:bodyPr vert="horz" lIns="0" tIns="0" rIns="0" bIns="0" rtlCol="0">
            <a:noAutofit/>
          </a:bodyPr>
          <a:lstStyle>
            <a:lvl1pPr marL="365125" indent="-365125">
              <a:buClr>
                <a:schemeClr val="accent5"/>
              </a:buClr>
              <a:buFont typeface="+mj-lt"/>
              <a:buAutoNum type="arabicPeriod"/>
              <a:defRPr lang="en-US" dirty="0"/>
            </a:lvl1pPr>
            <a:lvl2pPr marL="548640">
              <a:defRPr lang="en-US" dirty="0"/>
            </a:lvl2pPr>
            <a:lvl3pPr marL="731520">
              <a:defRPr lang="en-US" dirty="0"/>
            </a:lvl3pPr>
            <a:lvl4pPr marL="914400">
              <a:defRPr lang="en-US" dirty="0"/>
            </a:lvl4pPr>
            <a:lvl5pPr marL="109728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59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Numbered Outline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loud">
            <a:extLst>
              <a:ext uri="{FF2B5EF4-FFF2-40B4-BE49-F238E27FC236}">
                <a16:creationId xmlns:a16="http://schemas.microsoft.com/office/drawing/2014/main" id="{EFF16796-4E17-4FE8-979C-14D9493536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2283" y="4403039"/>
            <a:ext cx="6133748" cy="16950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CCDE9-9415-4B6A-88C5-02BDAA76AAC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62000" y="1609724"/>
            <a:ext cx="5084064" cy="4505325"/>
          </a:xfrm>
          <a:noFill/>
        </p:spPr>
        <p:txBody>
          <a:bodyPr vert="horz" lIns="0" tIns="0" rIns="0" bIns="0" rtlCol="0">
            <a:noAutofit/>
          </a:bodyPr>
          <a:lstStyle>
            <a:lvl1pPr marL="0" indent="-365760">
              <a:buClr>
                <a:schemeClr val="accent6"/>
              </a:buClr>
              <a:buFont typeface="+mj-lt"/>
              <a:buAutoNum type="arabicPeriod"/>
              <a:defRPr lang="en-US" dirty="0">
                <a:solidFill>
                  <a:schemeClr val="bg1"/>
                </a:solidFill>
              </a:defRPr>
            </a:lvl1pPr>
            <a:lvl2pPr marL="548640">
              <a:defRPr lang="en-US" dirty="0">
                <a:solidFill>
                  <a:schemeClr val="bg1"/>
                </a:solidFill>
              </a:defRPr>
            </a:lvl2pPr>
            <a:lvl3pPr marL="731520">
              <a:defRPr lang="en-US" dirty="0">
                <a:solidFill>
                  <a:schemeClr val="bg1"/>
                </a:solidFill>
              </a:defRPr>
            </a:lvl3pPr>
            <a:lvl4pPr marL="914400">
              <a:defRPr lang="en-US" dirty="0">
                <a:solidFill>
                  <a:schemeClr val="bg1"/>
                </a:solidFill>
              </a:defRPr>
            </a:lvl4pPr>
            <a:lvl5pPr marL="1097280"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C807732-3520-4DBF-9B75-86BA2E562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F46362-5F33-4F04-9B32-535D333E29C7}"/>
              </a:ext>
            </a:extLst>
          </p:cNvPr>
          <p:cNvSpPr>
            <a:spLocks noGrp="1"/>
          </p:cNvSpPr>
          <p:nvPr>
            <p:ph type="dt" sz="half" idx="45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61260-593D-4AD6-A0E4-834F8BAAC63D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71F68-88E7-48F0-B084-32D91B0A0BEB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5B0AED4-660C-4741-9A22-50FB3CA4ABA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366095" y="1609724"/>
            <a:ext cx="5084064" cy="4505325"/>
          </a:xfrm>
          <a:noFill/>
        </p:spPr>
        <p:txBody>
          <a:bodyPr vert="horz" lIns="0" tIns="0" rIns="0" bIns="0" rtlCol="0">
            <a:noAutofit/>
          </a:bodyPr>
          <a:lstStyle>
            <a:lvl1pPr marL="0" indent="-365760">
              <a:buClr>
                <a:schemeClr val="accent6"/>
              </a:buClr>
              <a:buFont typeface="+mj-lt"/>
              <a:buAutoNum type="arabicPeriod"/>
              <a:defRPr lang="en-US" dirty="0">
                <a:solidFill>
                  <a:schemeClr val="bg1"/>
                </a:solidFill>
              </a:defRPr>
            </a:lvl1pPr>
            <a:lvl2pPr marL="548640">
              <a:defRPr lang="en-US" dirty="0">
                <a:solidFill>
                  <a:schemeClr val="bg1"/>
                </a:solidFill>
              </a:defRPr>
            </a:lvl2pPr>
            <a:lvl3pPr marL="731520">
              <a:defRPr lang="en-US" dirty="0">
                <a:solidFill>
                  <a:schemeClr val="bg1"/>
                </a:solidFill>
              </a:defRPr>
            </a:lvl3pPr>
            <a:lvl4pPr marL="914400">
              <a:defRPr lang="en-US" dirty="0">
                <a:solidFill>
                  <a:schemeClr val="bg1"/>
                </a:solidFill>
              </a:defRPr>
            </a:lvl4pPr>
            <a:lvl5pPr marL="1097280"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6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 Quad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loud">
            <a:extLst>
              <a:ext uri="{FF2B5EF4-FFF2-40B4-BE49-F238E27FC236}">
                <a16:creationId xmlns:a16="http://schemas.microsoft.com/office/drawing/2014/main" id="{2836A0A9-B46B-8E44-BD88-E6FFEC5F94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22" name="Subtitle">
            <a:extLst>
              <a:ext uri="{FF2B5EF4-FFF2-40B4-BE49-F238E27FC236}">
                <a16:creationId xmlns:a16="http://schemas.microsoft.com/office/drawing/2014/main" id="{F8627394-C302-DF4A-A2CC-76DC053BE2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3" name="Picture Placeholder 1">
            <a:extLst>
              <a:ext uri="{FF2B5EF4-FFF2-40B4-BE49-F238E27FC236}">
                <a16:creationId xmlns:a16="http://schemas.microsoft.com/office/drawing/2014/main" id="{DC7ED535-9B24-2444-9E27-765F743C79F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763" y="1609725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Text Field 1">
            <a:extLst>
              <a:ext uri="{FF2B5EF4-FFF2-40B4-BE49-F238E27FC236}">
                <a16:creationId xmlns:a16="http://schemas.microsoft.com/office/drawing/2014/main" id="{C023883C-5CAF-9849-B009-1426F3585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35245" y="1609725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422BC426-FCDB-1347-93C5-E0102AEBC39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6350303" y="1609725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1" name="Text Field 2">
            <a:extLst>
              <a:ext uri="{FF2B5EF4-FFF2-40B4-BE49-F238E27FC236}">
                <a16:creationId xmlns:a16="http://schemas.microsoft.com/office/drawing/2014/main" id="{0EDDA99D-1B70-A347-9716-4968C6A671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24823" y="1609725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B5E51CE6-D9C1-DD40-936F-2F700452F826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766763" y="4241162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9" name="Text Field 3">
            <a:extLst>
              <a:ext uri="{FF2B5EF4-FFF2-40B4-BE49-F238E27FC236}">
                <a16:creationId xmlns:a16="http://schemas.microsoft.com/office/drawing/2014/main" id="{031D2CD6-C0D8-8147-83B7-2E2A8E8722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35245" y="4241162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6" name="Picture Placeholder 4">
            <a:extLst>
              <a:ext uri="{FF2B5EF4-FFF2-40B4-BE49-F238E27FC236}">
                <a16:creationId xmlns:a16="http://schemas.microsoft.com/office/drawing/2014/main" id="{E401E47D-2565-384E-8A5E-2C02D2EAAAAB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50303" y="4241162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2" name="Text Field 4">
            <a:extLst>
              <a:ext uri="{FF2B5EF4-FFF2-40B4-BE49-F238E27FC236}">
                <a16:creationId xmlns:a16="http://schemas.microsoft.com/office/drawing/2014/main" id="{41923FF5-9A13-1F4B-89D9-62FE2B43835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24823" y="4241162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56FC21-9E73-4F6F-9512-715B2F6AE7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A4CAAD-4985-4FFF-BE24-1873DC385CA6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6AD3B-D115-41B9-A024-91B560E170AD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57306-2538-4D77-8134-400C30C727E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46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/Subtitle Quad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loud">
            <a:extLst>
              <a:ext uri="{FF2B5EF4-FFF2-40B4-BE49-F238E27FC236}">
                <a16:creationId xmlns:a16="http://schemas.microsoft.com/office/drawing/2014/main" id="{A59691D8-12D1-8E4C-8346-D9FD6743C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22" name="Subtitle">
            <a:extLst>
              <a:ext uri="{FF2B5EF4-FFF2-40B4-BE49-F238E27FC236}">
                <a16:creationId xmlns:a16="http://schemas.microsoft.com/office/drawing/2014/main" id="{F8627394-C302-DF4A-A2CC-76DC053BE2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3" name="Picture Placeholder 1">
            <a:extLst>
              <a:ext uri="{FF2B5EF4-FFF2-40B4-BE49-F238E27FC236}">
                <a16:creationId xmlns:a16="http://schemas.microsoft.com/office/drawing/2014/main" id="{DC7ED535-9B24-2444-9E27-765F743C79F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763" y="1609725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Text Field 1">
            <a:extLst>
              <a:ext uri="{FF2B5EF4-FFF2-40B4-BE49-F238E27FC236}">
                <a16:creationId xmlns:a16="http://schemas.microsoft.com/office/drawing/2014/main" id="{C023883C-5CAF-9849-B009-1426F3585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35245" y="1609725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422BC426-FCDB-1347-93C5-E0102AEBC39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6350303" y="1609725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1" name="Text Field 2">
            <a:extLst>
              <a:ext uri="{FF2B5EF4-FFF2-40B4-BE49-F238E27FC236}">
                <a16:creationId xmlns:a16="http://schemas.microsoft.com/office/drawing/2014/main" id="{0EDDA99D-1B70-A347-9716-4968C6A671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24823" y="1609725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B5E51CE6-D9C1-DD40-936F-2F700452F826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766763" y="4241162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9" name="Text Field 3">
            <a:extLst>
              <a:ext uri="{FF2B5EF4-FFF2-40B4-BE49-F238E27FC236}">
                <a16:creationId xmlns:a16="http://schemas.microsoft.com/office/drawing/2014/main" id="{031D2CD6-C0D8-8147-83B7-2E2A8E8722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35245" y="4241162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6" name="Picture Placeholder 4">
            <a:extLst>
              <a:ext uri="{FF2B5EF4-FFF2-40B4-BE49-F238E27FC236}">
                <a16:creationId xmlns:a16="http://schemas.microsoft.com/office/drawing/2014/main" id="{E401E47D-2565-384E-8A5E-2C02D2EAAAAB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50303" y="4241162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2" name="Text Field 4">
            <a:extLst>
              <a:ext uri="{FF2B5EF4-FFF2-40B4-BE49-F238E27FC236}">
                <a16:creationId xmlns:a16="http://schemas.microsoft.com/office/drawing/2014/main" id="{41923FF5-9A13-1F4B-89D9-62FE2B43835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24823" y="4241162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F5A0DB-77B7-43EC-848A-C3EEA5F4DC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2928A2-36B1-4B61-82B8-0724A988B968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365B2-9A7D-4291-A052-A65B0C767BBE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1CBF8-87F2-4E8D-9C05-48F5D29D5D7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348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loud">
            <a:extLst>
              <a:ext uri="{FF2B5EF4-FFF2-40B4-BE49-F238E27FC236}">
                <a16:creationId xmlns:a16="http://schemas.microsoft.com/office/drawing/2014/main" id="{8BD8F955-3E3E-4E6E-A650-C4E0C8049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pic>
        <p:nvPicPr>
          <p:cNvPr id="6" name="OTag">
            <a:extLst>
              <a:ext uri="{FF2B5EF4-FFF2-40B4-BE49-F238E27FC236}">
                <a16:creationId xmlns:a16="http://schemas.microsoft.com/office/drawing/2014/main" id="{0F682282-A332-4D5C-89F4-38480EC33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10" name="OTag">
            <a:extLst>
              <a:ext uri="{FF2B5EF4-FFF2-40B4-BE49-F238E27FC236}">
                <a16:creationId xmlns:a16="http://schemas.microsoft.com/office/drawing/2014/main" id="{00F1077A-D301-437A-8CE7-A0EA6CDEC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E29D2F-E9BE-442D-8048-30D82B0FA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49E66D-873C-4E3D-B665-952DA3AD6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2D4C26-D77F-4F76-BA95-32055FEC6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49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Tag">
            <a:extLst>
              <a:ext uri="{FF2B5EF4-FFF2-40B4-BE49-F238E27FC236}">
                <a16:creationId xmlns:a16="http://schemas.microsoft.com/office/drawing/2014/main" id="{1CFFF60E-C73F-41DD-B4B9-8792F4C0D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11" name="Cloud">
            <a:extLst>
              <a:ext uri="{FF2B5EF4-FFF2-40B4-BE49-F238E27FC236}">
                <a16:creationId xmlns:a16="http://schemas.microsoft.com/office/drawing/2014/main" id="{A2A0E6A0-6580-9B4E-8437-9949DBFBF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EECACB-46C4-4A42-8159-4ABC00F85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AED7B6-E930-4B73-845F-99262175E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691DFD-B788-4684-96F9-4DD21020B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762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loud">
            <a:extLst>
              <a:ext uri="{FF2B5EF4-FFF2-40B4-BE49-F238E27FC236}">
                <a16:creationId xmlns:a16="http://schemas.microsoft.com/office/drawing/2014/main" id="{A52109B5-4152-894B-9BF6-17B5458CC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5090641-BB3E-479D-A754-1B2B6F37AE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53D77D-CD9E-445C-8F26-904F65B51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AEFA0-C12C-4365-A532-D29F81954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038FD-33E0-4C25-AC00-13FEB177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17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loud">
            <a:extLst>
              <a:ext uri="{FF2B5EF4-FFF2-40B4-BE49-F238E27FC236}">
                <a16:creationId xmlns:a16="http://schemas.microsoft.com/office/drawing/2014/main" id="{6D6FFA39-C5A8-964A-B2FE-D6F8EB7EB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DE7315-8D61-4C6A-B9C0-F07567A04CC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71525" y="1600200"/>
            <a:ext cx="10671175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97CAD67-FAD1-46CA-BDA2-0A0141647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3D7001-FB5A-4601-97ED-F7B118AEEF1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8561F1-3666-4956-BFDC-75350F74460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1022C-732A-4A28-8D73-4FE28C0CA3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422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loud">
            <a:extLst>
              <a:ext uri="{FF2B5EF4-FFF2-40B4-BE49-F238E27FC236}">
                <a16:creationId xmlns:a16="http://schemas.microsoft.com/office/drawing/2014/main" id="{05859F96-E4B3-8747-B027-10CA6EDB3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495A570-6FAE-4393-89B0-E6BA7AC6B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92EEA-DB03-4E8E-B6AB-1122F317F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B5D96-D6C9-4E8C-9D41-A28C7CED9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0D253-6DDA-4486-89F6-5D5732868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698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loud">
            <a:extLst>
              <a:ext uri="{FF2B5EF4-FFF2-40B4-BE49-F238E27FC236}">
                <a16:creationId xmlns:a16="http://schemas.microsoft.com/office/drawing/2014/main" id="{EE127CFA-8D5C-584E-9C61-6685B547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15" name="Subtitle">
            <a:extLst>
              <a:ext uri="{FF2B5EF4-FFF2-40B4-BE49-F238E27FC236}">
                <a16:creationId xmlns:a16="http://schemas.microsoft.com/office/drawing/2014/main" id="{FC0004EB-159B-A345-859C-0E83416ED9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024235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6A8D35-C90D-428D-8E15-6F958679D9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526A55-50C7-43D1-9A4E-DE6E3157868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ED885-1287-4046-BFFE-E5DEC702C7A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C1380-E61D-4D70-B7A9-EA2CA56D144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22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/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loud">
            <a:extLst>
              <a:ext uri="{FF2B5EF4-FFF2-40B4-BE49-F238E27FC236}">
                <a16:creationId xmlns:a16="http://schemas.microsoft.com/office/drawing/2014/main" id="{93BCC98D-F462-9844-9660-2EA01F13E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15" name="Subtitle">
            <a:extLst>
              <a:ext uri="{FF2B5EF4-FFF2-40B4-BE49-F238E27FC236}">
                <a16:creationId xmlns:a16="http://schemas.microsoft.com/office/drawing/2014/main" id="{FC0004EB-159B-A345-859C-0E83416ED9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71FF06-338B-46FE-B4FE-F72B7ABAE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59E3D4-8DE9-4EE7-AF46-396CA0361B3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ABD9F-CF7B-4739-A09B-21C74EE3D7D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326A2-CE99-456C-A450-2DC676458CD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522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Met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90C14E-647D-DE45-A3FE-3E841253B4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7" r="-1"/>
          <a:stretch/>
        </p:blipFill>
        <p:spPr>
          <a:xfrm>
            <a:off x="6095574" y="0"/>
            <a:ext cx="6096425" cy="6858000"/>
          </a:xfrm>
          <a:prstGeom prst="rect">
            <a:avLst/>
          </a:prstGeom>
        </p:spPr>
      </p:pic>
      <p:pic>
        <p:nvPicPr>
          <p:cNvPr id="23" name="OTag">
            <a:extLst>
              <a:ext uri="{FF2B5EF4-FFF2-40B4-BE49-F238E27FC236}">
                <a16:creationId xmlns:a16="http://schemas.microsoft.com/office/drawing/2014/main" id="{000C5F04-372F-427E-81C5-11434B356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217" y="6355080"/>
            <a:ext cx="502920" cy="502920"/>
          </a:xfrm>
          <a:prstGeom prst="rect">
            <a:avLst/>
          </a:prstGeom>
        </p:spPr>
      </p:pic>
      <p:sp>
        <p:nvSpPr>
          <p:cNvPr id="4" name="Content">
            <a:extLst>
              <a:ext uri="{FF2B5EF4-FFF2-40B4-BE49-F238E27FC236}">
                <a16:creationId xmlns:a16="http://schemas.microsoft.com/office/drawing/2014/main" id="{6FFB33C6-31EA-4D15-AC3F-377D699FA84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5225" y="4649788"/>
            <a:ext cx="5072063" cy="1457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3AB0E-EC5F-476F-B6A9-E6F9CE84E9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3900" y="1600200"/>
            <a:ext cx="5072063" cy="2415700"/>
          </a:xfrm>
        </p:spPr>
        <p:txBody>
          <a:bodyPr anchor="b" anchorCtr="0"/>
          <a:lstStyle>
            <a:lvl1pPr>
              <a:defRPr sz="8000" b="1">
                <a:solidFill>
                  <a:srgbClr val="AE562C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EF74DF-FD68-4CDF-B4CE-342E7A165BC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9C4B030-1E0B-4CB0-87B4-DF607257368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BADD7B5-9676-40DE-A88A-5EC3D33A6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39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Met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B54DF6-D8D9-3E4B-A5D4-8DB1B36A21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7"/>
          <a:stretch/>
        </p:blipFill>
        <p:spPr>
          <a:xfrm>
            <a:off x="6096000" y="0"/>
            <a:ext cx="6096348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E8A7F756-6885-FD4D-8CAC-01911AF99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4" name="Content">
            <a:extLst>
              <a:ext uri="{FF2B5EF4-FFF2-40B4-BE49-F238E27FC236}">
                <a16:creationId xmlns:a16="http://schemas.microsoft.com/office/drawing/2014/main" id="{6FFB33C6-31EA-4D15-AC3F-377D699FA84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5225" y="4649788"/>
            <a:ext cx="5072063" cy="1457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2A6D6F1-EBC4-4335-819B-433720EB17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3900" y="1600200"/>
            <a:ext cx="5085287" cy="2415700"/>
          </a:xfrm>
        </p:spPr>
        <p:txBody>
          <a:bodyPr anchor="b" anchorCtr="0"/>
          <a:lstStyle>
            <a:lvl1pPr>
              <a:defRPr sz="8000" b="1">
                <a:solidFill>
                  <a:srgbClr val="759C6C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58375C-46BC-48EA-9DFC-3DF06967D7C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2DF6E-494A-4D98-888D-68B724E489C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DC2851-E9BE-4691-AE94-635936A6677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240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- Data Texture 0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681203-42C6-B54E-A5F8-FE2DAE3C0E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OTag">
            <a:extLst>
              <a:ext uri="{FF2B5EF4-FFF2-40B4-BE49-F238E27FC236}">
                <a16:creationId xmlns:a16="http://schemas.microsoft.com/office/drawing/2014/main" id="{B620A016-1EBE-426A-BB19-967122948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DFA4C3-C577-4944-B23B-0E8CEECA0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548FBC-C180-4348-924F-1AD0DE33E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93164-8F12-4A57-BCB2-ECAB88B10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911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- Data Texture 07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8B6F3C-673A-2C4F-BDD8-A174DA9D4B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C6ADE0F8-03AA-E84C-A08A-799EE14D7CA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DF2B49-8199-43EF-9C31-2EE3E2278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90A680-202A-4EB8-8426-F81FE6C12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D7B772-BB21-406A-A2FE-5A7147467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63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- Data Texture 16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8A9AF7-F5CE-844F-BBE4-0C983CB99B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82323826-2F7C-DC44-94F9-0225962BE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9127AD-303E-4148-925B-F8D854942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7CD67-74FC-43EC-912B-8B74B34E5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C119101-EC6A-4B95-9940-BAB31432A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360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- Data Texture 16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CF9FCE-AE1C-564C-8F89-B5CD38A47D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82323826-2F7C-DC44-94F9-0225962BE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AE7266-CBC0-47D9-85A0-91E011093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38588-07BC-4F98-97FA-975AE1443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8B57A4-1EA3-47FA-AD37-31BB82676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514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ark - Data Texture 16 Blank">
    <p:bg>
      <p:bgPr>
        <a:solidFill>
          <a:srgbClr val="22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CF9FCE-AE1C-564C-8F89-B5CD38A47D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40" y="0"/>
            <a:ext cx="12192000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82323826-2F7C-DC44-94F9-0225962BE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AE7266-CBC0-47D9-85A0-91E011093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38588-07BC-4F98-97FA-975AE1443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8B57A4-1EA3-47FA-AD37-31BB82676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148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loud">
            <a:extLst>
              <a:ext uri="{FF2B5EF4-FFF2-40B4-BE49-F238E27FC236}">
                <a16:creationId xmlns:a16="http://schemas.microsoft.com/office/drawing/2014/main" id="{53E58D20-1E4E-43E2-88A3-52402E9A1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7862753" y="25409"/>
            <a:ext cx="4326976" cy="2552429"/>
          </a:xfrm>
          <a:prstGeom prst="rect">
            <a:avLst/>
          </a:prstGeom>
        </p:spPr>
      </p:pic>
      <p:pic>
        <p:nvPicPr>
          <p:cNvPr id="18" name="OTag">
            <a:extLst>
              <a:ext uri="{FF2B5EF4-FFF2-40B4-BE49-F238E27FC236}">
                <a16:creationId xmlns:a16="http://schemas.microsoft.com/office/drawing/2014/main" id="{7BFEFC66-2347-E947-A49E-DD43E74CC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14" name="Oracle Logo" descr="Oracle Logo">
            <a:extLst>
              <a:ext uri="{FF2B5EF4-FFF2-40B4-BE49-F238E27FC236}">
                <a16:creationId xmlns:a16="http://schemas.microsoft.com/office/drawing/2014/main" id="{90869BEA-7CC8-4176-A565-8203484F77D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invGray">
          <a:xfrm>
            <a:off x="944949" y="1132368"/>
            <a:ext cx="1524893" cy="320039"/>
          </a:xfrm>
          <a:prstGeom prst="rect">
            <a:avLst/>
          </a:prstGeom>
        </p:spPr>
      </p:pic>
      <p:sp>
        <p:nvSpPr>
          <p:cNvPr id="24" name="Title">
            <a:extLst>
              <a:ext uri="{FF2B5EF4-FFF2-40B4-BE49-F238E27FC236}">
                <a16:creationId xmlns:a16="http://schemas.microsoft.com/office/drawing/2014/main" id="{461BB5F1-8825-7944-96EB-8445317513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8030" y="2148840"/>
            <a:ext cx="10158984" cy="1280160"/>
          </a:xfrm>
          <a:noFill/>
        </p:spPr>
        <p:txBody>
          <a:bodyPr vert="horz" wrap="square" lIns="0" tIns="0" rIns="0" bIns="91440" rtlCol="0" anchor="b">
            <a:noAutofit/>
          </a:bodyPr>
          <a:lstStyle>
            <a:lvl1pPr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Title goes here (up to two lines) </a:t>
            </a:r>
            <a:br>
              <a:rPr lang="en-US" dirty="0"/>
            </a:br>
            <a:r>
              <a:rPr lang="en-US" dirty="0"/>
              <a:t>Georgia Regular 40pt</a:t>
            </a:r>
          </a:p>
        </p:txBody>
      </p:sp>
      <p:sp>
        <p:nvSpPr>
          <p:cNvPr id="25" name="Subhead">
            <a:extLst>
              <a:ext uri="{FF2B5EF4-FFF2-40B4-BE49-F238E27FC236}">
                <a16:creationId xmlns:a16="http://schemas.microsoft.com/office/drawing/2014/main" id="{DE85AE1C-733D-7244-A6DA-C3ADBC76ED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18030" y="3519553"/>
            <a:ext cx="10158984" cy="34124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>
                <a:solidFill>
                  <a:srgbClr val="759C6C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goes here on one line</a:t>
            </a:r>
          </a:p>
        </p:txBody>
      </p:sp>
      <p:sp>
        <p:nvSpPr>
          <p:cNvPr id="11" name="Text Field">
            <a:extLst>
              <a:ext uri="{FF2B5EF4-FFF2-40B4-BE49-F238E27FC236}">
                <a16:creationId xmlns:a16="http://schemas.microsoft.com/office/drawing/2014/main" id="{5096A149-B6C9-A04E-A2B0-54CCFAA4252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8030" y="4544568"/>
            <a:ext cx="5077970" cy="26629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A57492F9-1AD2-9346-9BB6-C0CF36DEF5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8030" y="4882896"/>
            <a:ext cx="5077970" cy="89518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Organization, Division or Business Unit</a:t>
            </a:r>
          </a:p>
          <a:p>
            <a:pPr lvl="0"/>
            <a:r>
              <a:rPr lang="en-US" dirty="0"/>
              <a:t>Month 00, 2019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3F245C91-10B8-42A5-9343-B8007DFEA4E7}"/>
              </a:ext>
            </a:extLst>
          </p:cNvPr>
          <p:cNvSpPr/>
          <p:nvPr userDrawn="1"/>
        </p:nvSpPr>
        <p:spPr>
          <a:xfrm>
            <a:off x="0" y="0"/>
            <a:ext cx="190482" cy="6857365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968"/>
          </a:p>
        </p:txBody>
      </p:sp>
    </p:spTree>
    <p:extLst>
      <p:ext uri="{BB962C8B-B14F-4D97-AF65-F5344CB8AC3E}">
        <p14:creationId xmlns:p14="http://schemas.microsoft.com/office/powerpoint/2010/main" val="1091730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- Data Texture 19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7712D2-1637-4940-A323-42EBA61AD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F4939B61-9B7E-A240-8CE9-7E014F78E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BA956C-AFD4-4D95-9304-BB81E2E12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782E6-C6D7-4588-8CDE-8BB252C53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D6286E-40B3-4954-877E-F88E2191B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8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- Data Texture 19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D5B665-2B39-6645-BF1F-C5F9BD830A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F4939B61-9B7E-A240-8CE9-7E014F78E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7CFD62-A920-45CB-9691-083BA5642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B8371-BFE0-4C4C-9EC8-651A59790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C47787-CD64-4386-A100-73FB94F8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202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">
            <a:extLst>
              <a:ext uri="{FF2B5EF4-FFF2-40B4-BE49-F238E27FC236}">
                <a16:creationId xmlns:a16="http://schemas.microsoft.com/office/drawing/2014/main" id="{649C3E4A-56A6-4657-815D-5F0928FEF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81B7FDB-21AD-43D3-9629-6865ECE7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11" name="Date Placeholder">
            <a:extLst>
              <a:ext uri="{FF2B5EF4-FFF2-40B4-BE49-F238E27FC236}">
                <a16:creationId xmlns:a16="http://schemas.microsoft.com/office/drawing/2014/main" id="{2872A553-B5A6-4603-91A2-FF76401D8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13852C-D243-4D5A-B7E1-09812A4D64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7F3825-1D38-4C39-8F70-C060E9BEE3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2000" y="1609725"/>
            <a:ext cx="10687050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479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80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">
            <a:extLst>
              <a:ext uri="{FF2B5EF4-FFF2-40B4-BE49-F238E27FC236}">
                <a16:creationId xmlns:a16="http://schemas.microsoft.com/office/drawing/2014/main" id="{649C3E4A-56A6-4657-815D-5F0928FEF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81B7FDB-21AD-43D3-9629-6865ECE7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11" name="Date Placeholder">
            <a:extLst>
              <a:ext uri="{FF2B5EF4-FFF2-40B4-BE49-F238E27FC236}">
                <a16:creationId xmlns:a16="http://schemas.microsoft.com/office/drawing/2014/main" id="{2872A553-B5A6-4603-91A2-FF76401D8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612D05-859A-4FDE-924B-FB91696215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7BB3CE-1E42-4557-A754-EAB09439D6F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2000" y="1609725"/>
            <a:ext cx="10677525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798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Remote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EE69D29-7337-6248-888D-2A03308526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0"/>
          <a:stretch/>
        </p:blipFill>
        <p:spPr>
          <a:xfrm>
            <a:off x="4876800" y="0"/>
            <a:ext cx="7315199" cy="6858000"/>
          </a:xfrm>
          <a:prstGeom prst="rect">
            <a:avLst/>
          </a:prstGeom>
        </p:spPr>
      </p:pic>
      <p:sp>
        <p:nvSpPr>
          <p:cNvPr id="20" name="Title">
            <a:extLst>
              <a:ext uri="{FF2B5EF4-FFF2-40B4-BE49-F238E27FC236}">
                <a16:creationId xmlns:a16="http://schemas.microsoft.com/office/drawing/2014/main" id="{D94542D5-A1D6-E542-963D-B72B60EDE0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5816" y="2351724"/>
            <a:ext cx="6297167" cy="8229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400" b="1" i="0" baseline="0">
                <a:latin typeface="Oracle Sans Tab" panose="020B0503020204020204" pitchFamily="34" charset="0"/>
                <a:ea typeface="+mn-ea"/>
                <a:cs typeface="Oracle Sans Tab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Add title here. Also remove/replace placeholder image as needed.</a:t>
            </a:r>
          </a:p>
        </p:txBody>
      </p:sp>
      <p:sp>
        <p:nvSpPr>
          <p:cNvPr id="21" name="Text Field">
            <a:extLst>
              <a:ext uri="{FF2B5EF4-FFF2-40B4-BE49-F238E27FC236}">
                <a16:creationId xmlns:a16="http://schemas.microsoft.com/office/drawing/2014/main" id="{517ED098-6976-5549-9CFB-EE89734AF8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85816" y="3662156"/>
            <a:ext cx="6297168" cy="113248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0" name="OTag">
            <a:extLst>
              <a:ext uri="{FF2B5EF4-FFF2-40B4-BE49-F238E27FC236}">
                <a16:creationId xmlns:a16="http://schemas.microsoft.com/office/drawing/2014/main" id="{3CE1CF95-2ED4-4044-A052-7E6E1867A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F5E131-FF87-4B2F-9DB6-B4DB095B758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4876800" cy="6858000"/>
          </a:xfrm>
        </p:spPr>
        <p:txBody>
          <a:bodyPr anchor="ctr" anchorCtr="1"/>
          <a:lstStyle>
            <a:lvl1pPr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86FB79-6AF9-4538-98F2-33825A26DECE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D6A4509-AC78-4360-9126-01A3BC6609A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2FCDC2-FBB6-46F4-9BD5-AE85C1DC3F2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10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Remote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CB9AC92-58C2-B14E-81EA-F40548FD48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0"/>
          <a:stretch/>
        </p:blipFill>
        <p:spPr>
          <a:xfrm>
            <a:off x="4876798" y="0"/>
            <a:ext cx="7315201" cy="6858000"/>
          </a:xfrm>
          <a:prstGeom prst="rect">
            <a:avLst/>
          </a:prstGeom>
        </p:spPr>
      </p:pic>
      <p:sp>
        <p:nvSpPr>
          <p:cNvPr id="20" name="Title">
            <a:extLst>
              <a:ext uri="{FF2B5EF4-FFF2-40B4-BE49-F238E27FC236}">
                <a16:creationId xmlns:a16="http://schemas.microsoft.com/office/drawing/2014/main" id="{D94542D5-A1D6-E542-963D-B72B60EDE0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5816" y="2351724"/>
            <a:ext cx="6297167" cy="8229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400" b="1" i="0" baseline="0">
                <a:latin typeface="Oracle Sans Tab" panose="020B0503020204020204" pitchFamily="34" charset="0"/>
                <a:ea typeface="+mn-ea"/>
                <a:cs typeface="Oracle Sans Tab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Add title here. Also remove/replace placeholder image as needed.</a:t>
            </a:r>
          </a:p>
        </p:txBody>
      </p:sp>
      <p:sp>
        <p:nvSpPr>
          <p:cNvPr id="21" name="Text Field">
            <a:extLst>
              <a:ext uri="{FF2B5EF4-FFF2-40B4-BE49-F238E27FC236}">
                <a16:creationId xmlns:a16="http://schemas.microsoft.com/office/drawing/2014/main" id="{517ED098-6976-5549-9CFB-EE89734AF8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85816" y="3662156"/>
            <a:ext cx="6297168" cy="113248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0" name="OTag">
            <a:extLst>
              <a:ext uri="{FF2B5EF4-FFF2-40B4-BE49-F238E27FC236}">
                <a16:creationId xmlns:a16="http://schemas.microsoft.com/office/drawing/2014/main" id="{3AA2A5D2-AD0A-4DBD-927A-96DC377BC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FEB6C0-1F5B-4135-8E18-A04A68550D7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4876800" cy="6858000"/>
          </a:xfrm>
        </p:spPr>
        <p:txBody>
          <a:bodyPr anchor="ctr" anchorCtr="1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22B3ED-CF2C-4067-92C1-D268C952FB0E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CE0BF7F-49D0-4680-97A6-57F3353BC73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D3ACE9-71BB-462A-B503-22DE7B536BD1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854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Quote with Data Tex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Data Texture Image">
            <a:extLst>
              <a:ext uri="{FF2B5EF4-FFF2-40B4-BE49-F238E27FC236}">
                <a16:creationId xmlns:a16="http://schemas.microsoft.com/office/drawing/2014/main" id="{B04AAB1E-3886-45C0-9EE7-ABD1360D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57998"/>
          </a:xfrm>
          <a:prstGeom prst="rect">
            <a:avLst/>
          </a:prstGeom>
          <a:ln>
            <a:noFill/>
          </a:ln>
        </p:spPr>
      </p:pic>
      <p:pic>
        <p:nvPicPr>
          <p:cNvPr id="30" name="OTag">
            <a:extLst>
              <a:ext uri="{FF2B5EF4-FFF2-40B4-BE49-F238E27FC236}">
                <a16:creationId xmlns:a16="http://schemas.microsoft.com/office/drawing/2014/main" id="{7DC71B8D-1AA8-1D49-9770-9D8CD0F61F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BA19B719-F896-40D2-A59B-8E51E7D4BB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1828800"/>
            <a:ext cx="8049200" cy="2026447"/>
          </a:xfrm>
          <a:noFill/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100000"/>
              </a:lnSpc>
              <a:defRPr lang="en-US" sz="3200" b="0">
                <a:latin typeface="+mj-lt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 Remove/replace placeholder logo as needed.</a:t>
            </a:r>
          </a:p>
        </p:txBody>
      </p:sp>
      <p:sp>
        <p:nvSpPr>
          <p:cNvPr id="13" name="Text Field">
            <a:extLst>
              <a:ext uri="{FF2B5EF4-FFF2-40B4-BE49-F238E27FC236}">
                <a16:creationId xmlns:a16="http://schemas.microsoft.com/office/drawing/2014/main" id="{B09058E5-A74E-C340-89D0-4D15C2F3B8D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1999" y="4540249"/>
            <a:ext cx="5333999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 of person quoted</a:t>
            </a:r>
          </a:p>
        </p:txBody>
      </p:sp>
      <p:sp>
        <p:nvSpPr>
          <p:cNvPr id="12" name="Text Field 2">
            <a:extLst>
              <a:ext uri="{FF2B5EF4-FFF2-40B4-BE49-F238E27FC236}">
                <a16:creationId xmlns:a16="http://schemas.microsoft.com/office/drawing/2014/main" id="{36C31D35-A48A-6B46-A3DB-FDB99CCA72F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1999" y="4877842"/>
            <a:ext cx="5333999" cy="89518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Additional information if needed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14A2E81-7AA0-4954-BF7E-C076C41AF7C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771067" y="1013988"/>
            <a:ext cx="2944208" cy="81481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logo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7ECA2C-4CF8-48ED-893A-2958F9909B90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4FDBCE-E35C-4859-AD9D-93665BD69FD5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5130C2-E640-4887-BCA9-090F40084C88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68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Quote with Data Tex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Data Texture Image">
            <a:extLst>
              <a:ext uri="{FF2B5EF4-FFF2-40B4-BE49-F238E27FC236}">
                <a16:creationId xmlns:a16="http://schemas.microsoft.com/office/drawing/2014/main" id="{8A6273FB-BF91-403E-A6FD-7515A6D8B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OTag">
            <a:extLst>
              <a:ext uri="{FF2B5EF4-FFF2-40B4-BE49-F238E27FC236}">
                <a16:creationId xmlns:a16="http://schemas.microsoft.com/office/drawing/2014/main" id="{7DC71B8D-1AA8-1D49-9770-9D8CD0F61F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Quote">
            <a:extLst>
              <a:ext uri="{FF2B5EF4-FFF2-40B4-BE49-F238E27FC236}">
                <a16:creationId xmlns:a16="http://schemas.microsoft.com/office/drawing/2014/main" id="{70860AE5-51F4-4600-B7C5-0FFE1F5EE8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1828800"/>
            <a:ext cx="8022040" cy="1963350"/>
          </a:xfrm>
          <a:noFill/>
        </p:spPr>
        <p:txBody>
          <a:bodyPr vert="horz" wrap="square" lIns="0" tIns="0" rIns="0" bIns="0" rtlCol="0" anchor="b" anchorCtr="0">
            <a:noAutofit/>
          </a:bodyPr>
          <a:lstStyle>
            <a:lvl1pPr>
              <a:defRPr lang="en-US" sz="3200" b="0">
                <a:latin typeface="+mj-lt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 Remove/replace placeholder logo as needed.</a:t>
            </a:r>
          </a:p>
        </p:txBody>
      </p:sp>
      <p:sp>
        <p:nvSpPr>
          <p:cNvPr id="13" name="Text Field">
            <a:extLst>
              <a:ext uri="{FF2B5EF4-FFF2-40B4-BE49-F238E27FC236}">
                <a16:creationId xmlns:a16="http://schemas.microsoft.com/office/drawing/2014/main" id="{B09058E5-A74E-C340-89D0-4D15C2F3B8D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1999" y="4540249"/>
            <a:ext cx="5333999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 of person quoted</a:t>
            </a:r>
          </a:p>
        </p:txBody>
      </p:sp>
      <p:sp>
        <p:nvSpPr>
          <p:cNvPr id="12" name="Text Field 2">
            <a:extLst>
              <a:ext uri="{FF2B5EF4-FFF2-40B4-BE49-F238E27FC236}">
                <a16:creationId xmlns:a16="http://schemas.microsoft.com/office/drawing/2014/main" id="{36C31D35-A48A-6B46-A3DB-FDB99CCA72F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1999" y="4877842"/>
            <a:ext cx="5333999" cy="89518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Additional information if needed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CF70D2C9-2534-48AA-9A8A-D82D5A31B2F9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771067" y="1013988"/>
            <a:ext cx="2944208" cy="81481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logo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626C9C3-D9C8-4222-B161-D7AF97BC1F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64C126A-0D05-424A-A6C2-80119CEAE61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D685BD-0D80-40FF-88C3-58BBDF890F03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300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Quot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Quote">
            <a:extLst>
              <a:ext uri="{FF2B5EF4-FFF2-40B4-BE49-F238E27FC236}">
                <a16:creationId xmlns:a16="http://schemas.microsoft.com/office/drawing/2014/main" id="{A13E52A3-3B72-407D-BD94-ADB27B9FC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72844" y="2434528"/>
            <a:ext cx="6067096" cy="1846659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lnSpc>
                <a:spcPct val="100000"/>
              </a:lnSpc>
              <a:defRPr lang="en-US" sz="3000" b="0" dirty="0">
                <a:latin typeface="+mj-lt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 Remove/replace placeholder image as needed.</a:t>
            </a:r>
          </a:p>
        </p:txBody>
      </p:sp>
      <p:sp>
        <p:nvSpPr>
          <p:cNvPr id="13" name="Text Field">
            <a:extLst>
              <a:ext uri="{FF2B5EF4-FFF2-40B4-BE49-F238E27FC236}">
                <a16:creationId xmlns:a16="http://schemas.microsoft.com/office/drawing/2014/main" id="{04A571F4-71E4-264A-BBD5-0475995E681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372844" y="4983135"/>
            <a:ext cx="6054629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 of person quoted</a:t>
            </a:r>
          </a:p>
        </p:txBody>
      </p:sp>
      <p:sp>
        <p:nvSpPr>
          <p:cNvPr id="11" name="Text Field 2">
            <a:extLst>
              <a:ext uri="{FF2B5EF4-FFF2-40B4-BE49-F238E27FC236}">
                <a16:creationId xmlns:a16="http://schemas.microsoft.com/office/drawing/2014/main" id="{CBFB97F9-F988-C34C-8B6D-BB4A4D88173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372844" y="5320728"/>
            <a:ext cx="6054629" cy="78638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Additional information if needed</a:t>
            </a:r>
          </a:p>
        </p:txBody>
      </p:sp>
      <p:pic>
        <p:nvPicPr>
          <p:cNvPr id="15" name="OTag">
            <a:extLst>
              <a:ext uri="{FF2B5EF4-FFF2-40B4-BE49-F238E27FC236}">
                <a16:creationId xmlns:a16="http://schemas.microsoft.com/office/drawing/2014/main" id="{D79573CA-7EF3-46CE-91D4-01D1A2F17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F9EF32-2876-8841-ADB8-707F8BDB8530}"/>
              </a:ext>
            </a:extLst>
          </p:cNvPr>
          <p:cNvSpPr txBox="1"/>
          <p:nvPr userDrawn="1"/>
        </p:nvSpPr>
        <p:spPr>
          <a:xfrm>
            <a:off x="1295730" y="3244334"/>
            <a:ext cx="228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Click to add image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48F56FAF-A389-4DEC-BCB5-7C2BCDEBE166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5434085" y="1206535"/>
            <a:ext cx="2944208" cy="841248"/>
          </a:xfrm>
        </p:spPr>
        <p:txBody>
          <a:bodyPr anchor="ctr" anchorCtr="1"/>
          <a:lstStyle>
            <a:lvl1pPr>
              <a:defRPr/>
            </a:lvl1pPr>
          </a:lstStyle>
          <a:p>
            <a:r>
              <a:rPr lang="en-US" dirty="0"/>
              <a:t>Click to add logo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145069B-D056-45AF-BC91-ABDBFD0C3D1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0" y="0"/>
            <a:ext cx="4876800" cy="6858000"/>
          </a:xfrm>
        </p:spPr>
        <p:txBody>
          <a:bodyPr anchor="ctr" anchorCtr="1"/>
          <a:lstStyle>
            <a:lvl1pPr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7CAF2-5875-4790-8762-15A8CDD16E08}"/>
              </a:ext>
            </a:extLst>
          </p:cNvPr>
          <p:cNvSpPr>
            <a:spLocks noGrp="1"/>
          </p:cNvSpPr>
          <p:nvPr>
            <p:ph type="dt" sz="half" idx="43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175504-AA80-48D0-ABE0-C3B4B0480FBA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2E22D8-777D-4A4E-8190-9C7E9654A636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34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Quot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Quote">
            <a:extLst>
              <a:ext uri="{FF2B5EF4-FFF2-40B4-BE49-F238E27FC236}">
                <a16:creationId xmlns:a16="http://schemas.microsoft.com/office/drawing/2014/main" id="{E7972264-22BA-4EDF-A0AC-13C683A7DA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78728" y="2435027"/>
            <a:ext cx="6051272" cy="1846659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lnSpc>
                <a:spcPct val="100000"/>
              </a:lnSpc>
              <a:defRPr lang="en-US" sz="3000" b="0">
                <a:latin typeface="+mj-lt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 Remove/replace placeholder image as needed.</a:t>
            </a:r>
          </a:p>
        </p:txBody>
      </p:sp>
      <p:sp>
        <p:nvSpPr>
          <p:cNvPr id="13" name="Text Field">
            <a:extLst>
              <a:ext uri="{FF2B5EF4-FFF2-40B4-BE49-F238E27FC236}">
                <a16:creationId xmlns:a16="http://schemas.microsoft.com/office/drawing/2014/main" id="{04A571F4-71E4-264A-BBD5-0475995E681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385816" y="4983135"/>
            <a:ext cx="6051272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 of person quoted</a:t>
            </a:r>
          </a:p>
        </p:txBody>
      </p:sp>
      <p:sp>
        <p:nvSpPr>
          <p:cNvPr id="11" name="Text Field 2">
            <a:extLst>
              <a:ext uri="{FF2B5EF4-FFF2-40B4-BE49-F238E27FC236}">
                <a16:creationId xmlns:a16="http://schemas.microsoft.com/office/drawing/2014/main" id="{CBFB97F9-F988-C34C-8B6D-BB4A4D88173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385816" y="5320728"/>
            <a:ext cx="6051272" cy="78638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Additional information if needed</a:t>
            </a:r>
          </a:p>
        </p:txBody>
      </p:sp>
      <p:pic>
        <p:nvPicPr>
          <p:cNvPr id="15" name="OTag">
            <a:extLst>
              <a:ext uri="{FF2B5EF4-FFF2-40B4-BE49-F238E27FC236}">
                <a16:creationId xmlns:a16="http://schemas.microsoft.com/office/drawing/2014/main" id="{0D7B12AA-E756-4885-BD64-8DBE9AAC5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B09CBC8C-115F-4556-A4E2-129D0E230A87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5434085" y="1206535"/>
            <a:ext cx="2944208" cy="841248"/>
          </a:xfrm>
        </p:spPr>
        <p:txBody>
          <a:bodyPr anchor="ctr" anchorCtr="1"/>
          <a:lstStyle>
            <a:lvl1pPr>
              <a:defRPr/>
            </a:lvl1pPr>
          </a:lstStyle>
          <a:p>
            <a:r>
              <a:rPr lang="en-US" dirty="0"/>
              <a:t>Click to add logo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F3D1FF3-649D-46E2-9FDF-D1A77643F22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0" y="0"/>
            <a:ext cx="4876800" cy="6858000"/>
          </a:xfrm>
        </p:spPr>
        <p:txBody>
          <a:bodyPr anchor="ctr" anchorCtr="1"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/>
            </a:pPr>
            <a:r>
              <a:rPr lang="en-US" dirty="0"/>
              <a:t>Click to add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6CAD6-29C8-4422-A48D-D8830936B44F}"/>
              </a:ext>
            </a:extLst>
          </p:cNvPr>
          <p:cNvSpPr>
            <a:spLocks noGrp="1"/>
          </p:cNvSpPr>
          <p:nvPr>
            <p:ph type="dt" sz="half" idx="43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B2E353-DA56-4DDC-BA6A-8DBF5B35499D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82F77D-AAE1-49E0-8C46-83975B4AC826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119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loud">
            <a:extLst>
              <a:ext uri="{FF2B5EF4-FFF2-40B4-BE49-F238E27FC236}">
                <a16:creationId xmlns:a16="http://schemas.microsoft.com/office/drawing/2014/main" id="{C4B9D6C0-2524-2D47-8A0E-258A2FB7D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709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0201"/>
            <a:ext cx="10671175" cy="45069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E4D9CD-CDC4-4642-8CDA-7351404FC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C5C278-52DE-4C8A-933B-1109B3282E5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CE12F3-375D-4B05-A71D-DA14DF8ADB8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59FA82-C146-45DF-AE7B-4B5698706BE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94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B495930-5024-524D-90FA-BAA316B010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54615" y="-97562"/>
            <a:ext cx="6062076" cy="7002025"/>
          </a:xfrm>
          <a:prstGeom prst="rect">
            <a:avLst/>
          </a:prstGeom>
        </p:spPr>
      </p:pic>
      <p:sp>
        <p:nvSpPr>
          <p:cNvPr id="3" name="Thank You">
            <a:extLst>
              <a:ext uri="{FF2B5EF4-FFF2-40B4-BE49-F238E27FC236}">
                <a16:creationId xmlns:a16="http://schemas.microsoft.com/office/drawing/2014/main" id="{701BFB4F-AD1A-4B21-826E-A2F61F5D8A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3482230"/>
            <a:ext cx="5022325" cy="822960"/>
          </a:xfrm>
          <a:noFill/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3200" b="0">
                <a:latin typeface="+mj-lt"/>
                <a:cs typeface="Oracle Sans Tab" panose="020B0503020204020204" pitchFamily="34" charset="0"/>
              </a:defRPr>
            </a:lvl1pPr>
          </a:lstStyle>
          <a:p>
            <a:pPr marL="0" marR="0" lvl="0" indent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tabLst/>
            </a:pPr>
            <a:r>
              <a:rPr lang="en-US" dirty="0"/>
              <a:t>Thank you</a:t>
            </a:r>
          </a:p>
        </p:txBody>
      </p:sp>
      <p:cxnSp>
        <p:nvCxnSpPr>
          <p:cNvPr id="17" name="Accent Mark">
            <a:extLst>
              <a:ext uri="{FF2B5EF4-FFF2-40B4-BE49-F238E27FC236}">
                <a16:creationId xmlns:a16="http://schemas.microsoft.com/office/drawing/2014/main" id="{067F8F82-B054-48B8-A81C-65FC099A0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68350" y="4508728"/>
            <a:ext cx="301752" cy="0"/>
          </a:xfrm>
          <a:prstGeom prst="line">
            <a:avLst/>
          </a:prstGeom>
          <a:ln w="38100" cap="flat">
            <a:solidFill>
              <a:srgbClr val="FACD6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Field">
            <a:extLst>
              <a:ext uri="{FF2B5EF4-FFF2-40B4-BE49-F238E27FC236}">
                <a16:creationId xmlns:a16="http://schemas.microsoft.com/office/drawing/2014/main" id="{F273E805-B8FF-F84B-99E6-4636F8BD3EB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2000" y="4773585"/>
            <a:ext cx="5029200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283762D0-0D31-A347-AD9E-095398CD17C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2000" y="5111178"/>
            <a:ext cx="5029200" cy="89518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8BC18-3443-48B2-97E6-989B7098DC52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AC1E3-E104-4942-8AE8-198E477A85F9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68FA8-1974-461B-87A5-6D7032FA1C85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3" name="OTag">
            <a:extLst>
              <a:ext uri="{FF2B5EF4-FFF2-40B4-BE49-F238E27FC236}">
                <a16:creationId xmlns:a16="http://schemas.microsoft.com/office/drawing/2014/main" id="{D40D4010-5958-184B-884A-1B8E4048E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72665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839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43B540-23D9-3948-84FD-71ED8E177C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93927" y="-69271"/>
            <a:ext cx="5937385" cy="6974775"/>
          </a:xfrm>
          <a:prstGeom prst="rect">
            <a:avLst/>
          </a:prstGeom>
        </p:spPr>
      </p:pic>
      <p:pic>
        <p:nvPicPr>
          <p:cNvPr id="26" name="OTag">
            <a:extLst>
              <a:ext uri="{FF2B5EF4-FFF2-40B4-BE49-F238E27FC236}">
                <a16:creationId xmlns:a16="http://schemas.microsoft.com/office/drawing/2014/main" id="{42D6F87D-23AA-1D42-BDBA-F6833AC9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72665"/>
            <a:ext cx="502920" cy="502920"/>
          </a:xfrm>
          <a:prstGeom prst="rect">
            <a:avLst/>
          </a:prstGeom>
        </p:spPr>
      </p:pic>
      <p:sp>
        <p:nvSpPr>
          <p:cNvPr id="3" name="Thank youi">
            <a:extLst>
              <a:ext uri="{FF2B5EF4-FFF2-40B4-BE49-F238E27FC236}">
                <a16:creationId xmlns:a16="http://schemas.microsoft.com/office/drawing/2014/main" id="{1F390879-C7C7-4224-97BB-1C165BFB5A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3483973"/>
            <a:ext cx="5029200" cy="822960"/>
          </a:xfrm>
          <a:noFill/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3200" b="0">
                <a:latin typeface="+mj-lt"/>
                <a:cs typeface="Oracle Sans Tab" panose="020B0503020204020204" pitchFamily="34" charset="0"/>
              </a:defRPr>
            </a:lvl1pPr>
          </a:lstStyle>
          <a:p>
            <a:pPr marL="0" marR="0" lvl="0" indent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tabLst/>
            </a:pPr>
            <a:r>
              <a:rPr lang="en-US" dirty="0"/>
              <a:t>Thank you</a:t>
            </a:r>
          </a:p>
        </p:txBody>
      </p:sp>
      <p:cxnSp>
        <p:nvCxnSpPr>
          <p:cNvPr id="17" name="Accent Mark">
            <a:extLst>
              <a:ext uri="{FF2B5EF4-FFF2-40B4-BE49-F238E27FC236}">
                <a16:creationId xmlns:a16="http://schemas.microsoft.com/office/drawing/2014/main" id="{067F8F82-B054-48B8-A81C-65FC099A0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68350" y="4508728"/>
            <a:ext cx="301752" cy="0"/>
          </a:xfrm>
          <a:prstGeom prst="line">
            <a:avLst/>
          </a:prstGeom>
          <a:ln w="38100" cap="flat">
            <a:solidFill>
              <a:srgbClr val="FACD6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Field">
            <a:extLst>
              <a:ext uri="{FF2B5EF4-FFF2-40B4-BE49-F238E27FC236}">
                <a16:creationId xmlns:a16="http://schemas.microsoft.com/office/drawing/2014/main" id="{F273E805-B8FF-F84B-99E6-4636F8BD3EB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2000" y="4773585"/>
            <a:ext cx="5029200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283762D0-0D31-A347-AD9E-095398CD17C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2000" y="5111178"/>
            <a:ext cx="5029200" cy="89518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BDF9E-BB65-47CA-AE22-65479E3B2B11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FFAC2-A591-4775-8C17-E779B8580987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CE80B-FDBC-4834-99C6-9621F96B934D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97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-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racle Logo" descr="Oracle Logo">
            <a:extLst>
              <a:ext uri="{FF2B5EF4-FFF2-40B4-BE49-F238E27FC236}">
                <a16:creationId xmlns:a16="http://schemas.microsoft.com/office/drawing/2014/main" id="{675A5E3C-9B7E-1248-9024-5EE790FC68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854" y="2915192"/>
            <a:ext cx="4896293" cy="1027617"/>
          </a:xfrm>
          <a:prstGeom prst="rect">
            <a:avLst/>
          </a:prstGeom>
        </p:spPr>
      </p:pic>
      <p:pic>
        <p:nvPicPr>
          <p:cNvPr id="4" name="OTag">
            <a:extLst>
              <a:ext uri="{FF2B5EF4-FFF2-40B4-BE49-F238E27FC236}">
                <a16:creationId xmlns:a16="http://schemas.microsoft.com/office/drawing/2014/main" id="{938EEB79-EFA1-4711-804E-DFDFA3AE4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1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-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racle Logo" descr="Oracle Logo">
            <a:extLst>
              <a:ext uri="{FF2B5EF4-FFF2-40B4-BE49-F238E27FC236}">
                <a16:creationId xmlns:a16="http://schemas.microsoft.com/office/drawing/2014/main" id="{11C3E469-1A28-4EAE-BB94-ADAB90F021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invGray">
          <a:xfrm>
            <a:off x="3647854" y="2915192"/>
            <a:ext cx="4896292" cy="1027617"/>
          </a:xfrm>
          <a:prstGeom prst="rect">
            <a:avLst/>
          </a:prstGeom>
        </p:spPr>
      </p:pic>
      <p:pic>
        <p:nvPicPr>
          <p:cNvPr id="3" name="OTag">
            <a:extLst>
              <a:ext uri="{FF2B5EF4-FFF2-40B4-BE49-F238E27FC236}">
                <a16:creationId xmlns:a16="http://schemas.microsoft.com/office/drawing/2014/main" id="{D41E7D90-EFED-4319-B620-7C6158CCE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23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P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A00D3B9-82B4-6A4C-AB0F-22ED9F2D10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198612" y="-684461"/>
            <a:ext cx="15632430" cy="7816215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F4939B61-9B7E-A240-8CE9-7E014F78E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7CFD62-A920-45CB-9691-083BA5642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B8371-BFE0-4C4C-9EC8-651A59790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2021, Oracle and/or its affiliates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C47787-CD64-4386-A100-73FB94F8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175931DC-8E4E-6D41-BE72-6A5A905AA2D9}"/>
              </a:ext>
            </a:extLst>
          </p:cNvPr>
          <p:cNvSpPr txBox="1">
            <a:spLocks/>
          </p:cNvSpPr>
          <p:nvPr userDrawn="1"/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Copyright © 2021, Oracle and/or its affiliates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97D43757-F2CD-9642-ADA6-5B8302B881CE}"/>
              </a:ext>
            </a:extLst>
          </p:cNvPr>
          <p:cNvSpPr txBox="1">
            <a:spLocks/>
          </p:cNvSpPr>
          <p:nvPr userDrawn="1"/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90DF4FEE-49CF-B746-B3B9-5C95343A9904}"/>
              </a:ext>
            </a:extLst>
          </p:cNvPr>
          <p:cNvSpPr txBox="1">
            <a:spLocks/>
          </p:cNvSpPr>
          <p:nvPr userDrawn="1"/>
        </p:nvSpPr>
        <p:spPr>
          <a:xfrm>
            <a:off x="6873138" y="6425604"/>
            <a:ext cx="2743200" cy="3635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900" kern="1200" smtClean="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3F3BD4-A866-7242-ACA7-AD7756779BEC}"/>
              </a:ext>
            </a:extLst>
          </p:cNvPr>
          <p:cNvSpPr/>
          <p:nvPr userDrawn="1"/>
        </p:nvSpPr>
        <p:spPr>
          <a:xfrm>
            <a:off x="2429692" y="2758414"/>
            <a:ext cx="374660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Oracle Sans Semi Bold" panose="020B0503020204020204" pitchFamily="34" charset="0"/>
                <a:cs typeface="Oracle Sans Semi Bold" panose="020B0503020204020204" pitchFamily="34" charset="0"/>
              </a:rPr>
              <a:t>To learn more, </a:t>
            </a:r>
          </a:p>
          <a:p>
            <a:r>
              <a:rPr lang="en-US" sz="2800" b="1" dirty="0">
                <a:latin typeface="Oracle Sans Semi Bold" panose="020B0503020204020204" pitchFamily="34" charset="0"/>
                <a:cs typeface="Oracle Sans Semi Bold" panose="020B0503020204020204" pitchFamily="34" charset="0"/>
              </a:rPr>
              <a:t>visit </a:t>
            </a:r>
            <a:r>
              <a:rPr lang="en-US" sz="2800" b="1" dirty="0">
                <a:solidFill>
                  <a:schemeClr val="accent2"/>
                </a:solidFill>
                <a:latin typeface="Oracle Sans" panose="020B0503020204020204" pitchFamily="34" charset="0"/>
                <a:cs typeface="Oracle Sans" panose="020B05030202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apex.oracle.com</a:t>
            </a:r>
            <a:endParaRPr lang="x-none" sz="2800" b="1" dirty="0">
              <a:solidFill>
                <a:schemeClr val="accent2"/>
              </a:solidFill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pic>
        <p:nvPicPr>
          <p:cNvPr id="15" name="Picture 14" descr="A picture containing text, dishware&#10;&#10;Description automatically generated">
            <a:extLst>
              <a:ext uri="{FF2B5EF4-FFF2-40B4-BE49-F238E27FC236}">
                <a16:creationId xmlns:a16="http://schemas.microsoft.com/office/drawing/2014/main" id="{9A21CC61-42F9-2F4D-9D55-6A5B2C7AFF2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31" y="2694306"/>
            <a:ext cx="1023513" cy="102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24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llustration">
            <a:extLst>
              <a:ext uri="{FF2B5EF4-FFF2-40B4-BE49-F238E27FC236}">
                <a16:creationId xmlns:a16="http://schemas.microsoft.com/office/drawing/2014/main" id="{7F6A0B0D-9890-B044-B4D0-946D1FDB96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"/>
          <a:stretch/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38CAED-6966-416F-96DE-48D3061CAD63}"/>
              </a:ext>
            </a:extLst>
          </p:cNvPr>
          <p:cNvSpPr txBox="1"/>
          <p:nvPr userDrawn="1"/>
        </p:nvSpPr>
        <p:spPr>
          <a:xfrm>
            <a:off x="768876" y="1828800"/>
            <a:ext cx="6053328" cy="227933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lang="en-US" sz="3000" b="0" i="0" baseline="0" dirty="0"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Our mission is to help people see data in new ways, discover insights,</a:t>
            </a:r>
            <a:br>
              <a:rPr lang="en-US" dirty="0"/>
            </a:br>
            <a:r>
              <a:rPr lang="en-US" dirty="0"/>
              <a:t>unlock endless possibilities.</a:t>
            </a:r>
          </a:p>
        </p:txBody>
      </p:sp>
    </p:spTree>
    <p:extLst>
      <p:ext uri="{BB962C8B-B14F-4D97-AF65-F5344CB8AC3E}">
        <p14:creationId xmlns:p14="http://schemas.microsoft.com/office/powerpoint/2010/main" val="985309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tabase Light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Tag">
            <a:extLst>
              <a:ext uri="{FF2B5EF4-FFF2-40B4-BE49-F238E27FC236}">
                <a16:creationId xmlns:a16="http://schemas.microsoft.com/office/drawing/2014/main" id="{7BFEFC66-2347-E947-A49E-DD43E74CC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12" name="Oracle Logo" descr="Oracle Logo">
            <a:extLst>
              <a:ext uri="{FF2B5EF4-FFF2-40B4-BE49-F238E27FC236}">
                <a16:creationId xmlns:a16="http://schemas.microsoft.com/office/drawing/2014/main" id="{37E7F181-1615-4A41-B1E8-B9FF5CDED0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4949" y="1132368"/>
            <a:ext cx="1524893" cy="320040"/>
          </a:xfrm>
          <a:prstGeom prst="rect">
            <a:avLst/>
          </a:prstGeom>
        </p:spPr>
      </p:pic>
      <p:sp>
        <p:nvSpPr>
          <p:cNvPr id="24" name="Title">
            <a:extLst>
              <a:ext uri="{FF2B5EF4-FFF2-40B4-BE49-F238E27FC236}">
                <a16:creationId xmlns:a16="http://schemas.microsoft.com/office/drawing/2014/main" id="{461BB5F1-8825-7944-96EB-8445317513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8030" y="2148840"/>
            <a:ext cx="10158984" cy="1280160"/>
          </a:xfrm>
          <a:noFill/>
        </p:spPr>
        <p:txBody>
          <a:bodyPr vert="horz" wrap="square" lIns="0" tIns="0" rIns="0" bIns="91440" rtlCol="0" anchor="b">
            <a:noAutofit/>
          </a:bodyPr>
          <a:lstStyle>
            <a:lvl1pPr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Database (up to two lines) </a:t>
            </a:r>
            <a:br>
              <a:rPr lang="en-US" dirty="0"/>
            </a:br>
            <a:r>
              <a:rPr lang="en-US" dirty="0"/>
              <a:t>Georgia Regular 40pt</a:t>
            </a:r>
          </a:p>
        </p:txBody>
      </p:sp>
      <p:sp>
        <p:nvSpPr>
          <p:cNvPr id="25" name="Subhead">
            <a:extLst>
              <a:ext uri="{FF2B5EF4-FFF2-40B4-BE49-F238E27FC236}">
                <a16:creationId xmlns:a16="http://schemas.microsoft.com/office/drawing/2014/main" id="{DE85AE1C-733D-7244-A6DA-C3ADBC76ED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18030" y="3519553"/>
            <a:ext cx="10158984" cy="34124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>
                <a:solidFill>
                  <a:srgbClr val="464F4F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goes here on one line</a:t>
            </a:r>
          </a:p>
        </p:txBody>
      </p:sp>
      <p:sp>
        <p:nvSpPr>
          <p:cNvPr id="11" name="Text Field">
            <a:extLst>
              <a:ext uri="{FF2B5EF4-FFF2-40B4-BE49-F238E27FC236}">
                <a16:creationId xmlns:a16="http://schemas.microsoft.com/office/drawing/2014/main" id="{5096A149-B6C9-A04E-A2B0-54CCFAA4252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8030" y="4544568"/>
            <a:ext cx="5077970" cy="26629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A57492F9-1AD2-9346-9BB6-C0CF36DEF5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8030" y="4882896"/>
            <a:ext cx="5077970" cy="89518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Organization, Division or Business Unit</a:t>
            </a:r>
          </a:p>
          <a:p>
            <a:pPr lvl="0"/>
            <a:r>
              <a:rPr lang="en-US" dirty="0"/>
              <a:t>Month 00, 2019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E6D7C6-18B9-45E9-BC88-5820977E7B17}"/>
              </a:ext>
            </a:extLst>
          </p:cNvPr>
          <p:cNvPicPr preferRelativeResize="0">
            <a:picLocks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92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9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B4D86BA-0324-4CFB-8752-C34AB1C7DA95}"/>
              </a:ext>
            </a:extLst>
          </p:cNvPr>
          <p:cNvSpPr/>
          <p:nvPr userDrawn="1"/>
        </p:nvSpPr>
        <p:spPr>
          <a:xfrm>
            <a:off x="783878" y="3804904"/>
            <a:ext cx="301752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A9AF7-F5CE-844F-BBE4-0C983CB99B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82323826-2F7C-DC44-94F9-0225962BE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9127AD-303E-4148-925B-F8D854942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7CD67-74FC-43EC-912B-8B74B34E5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C119101-EC6A-4B95-9940-BAB31432A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6BEA035-D7A5-4B84-9F05-5163378E9E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1" y="2337132"/>
            <a:ext cx="10158984" cy="1280160"/>
          </a:xfrm>
          <a:noFill/>
        </p:spPr>
        <p:txBody>
          <a:bodyPr vert="horz" wrap="square" lIns="0" tIns="0" rIns="0" bIns="0" rtlCol="0" anchor="b">
            <a:noAutofit/>
          </a:bodyPr>
          <a:lstStyle>
            <a:lvl1pPr>
              <a:lnSpc>
                <a:spcPct val="95000"/>
              </a:lnSpc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divider title (up to 2 lines)</a:t>
            </a:r>
          </a:p>
        </p:txBody>
      </p:sp>
      <p:sp>
        <p:nvSpPr>
          <p:cNvPr id="9" name="Subhead">
            <a:extLst>
              <a:ext uri="{FF2B5EF4-FFF2-40B4-BE49-F238E27FC236}">
                <a16:creationId xmlns:a16="http://schemas.microsoft.com/office/drawing/2014/main" id="{7CDB1F3E-E2D2-44FE-A725-E3ED1480C83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689" y="4135193"/>
            <a:ext cx="10158984" cy="68125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accent5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goes here</a:t>
            </a:r>
          </a:p>
        </p:txBody>
      </p:sp>
    </p:spTree>
    <p:extLst>
      <p:ext uri="{BB962C8B-B14F-4D97-AF65-F5344CB8AC3E}">
        <p14:creationId xmlns:p14="http://schemas.microsoft.com/office/powerpoint/2010/main" val="3490562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CF9FCE-AE1C-564C-8F89-B5CD38A47D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82323826-2F7C-DC44-94F9-0225962BE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AE7266-CBC0-47D9-85A0-91E011093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38588-07BC-4F98-97FA-975AE1443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2021, Oracle and/or its affiliates  |  Confidential: Internal/Restricted/Highly Restricted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8B57A4-1EA3-47FA-AD37-31BB82676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43FCF3-AE26-4DE7-A6C3-3940B3E78E3F}"/>
              </a:ext>
            </a:extLst>
          </p:cNvPr>
          <p:cNvSpPr/>
          <p:nvPr userDrawn="1"/>
        </p:nvSpPr>
        <p:spPr>
          <a:xfrm>
            <a:off x="783878" y="3804904"/>
            <a:ext cx="301752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7856B97A-8557-4DB6-9175-7EBD0C8937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1" y="2337132"/>
            <a:ext cx="10158984" cy="1280160"/>
          </a:xfrm>
          <a:noFill/>
        </p:spPr>
        <p:txBody>
          <a:bodyPr vert="horz" wrap="square" lIns="0" tIns="0" rIns="0" bIns="0" rtlCol="0" anchor="b">
            <a:noAutofit/>
          </a:bodyPr>
          <a:lstStyle>
            <a:lvl1pPr>
              <a:lnSpc>
                <a:spcPct val="95000"/>
              </a:lnSpc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divider title (up to 2 lines)</a:t>
            </a:r>
          </a:p>
        </p:txBody>
      </p:sp>
      <p:sp>
        <p:nvSpPr>
          <p:cNvPr id="10" name="Subhead">
            <a:extLst>
              <a:ext uri="{FF2B5EF4-FFF2-40B4-BE49-F238E27FC236}">
                <a16:creationId xmlns:a16="http://schemas.microsoft.com/office/drawing/2014/main" id="{E9558DCD-9619-43EF-806C-010C13A111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689" y="4135193"/>
            <a:ext cx="10158984" cy="68125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accent6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goes here</a:t>
            </a:r>
          </a:p>
        </p:txBody>
      </p:sp>
    </p:spTree>
    <p:extLst>
      <p:ext uri="{BB962C8B-B14F-4D97-AF65-F5344CB8AC3E}">
        <p14:creationId xmlns:p14="http://schemas.microsoft.com/office/powerpoint/2010/main" val="42592410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Demostrati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Collaboration 2.png" descr="Collaboration 2.png"/>
          <p:cNvPicPr>
            <a:picLocks noChangeAspect="1"/>
          </p:cNvPicPr>
          <p:nvPr/>
        </p:nvPicPr>
        <p:blipFill>
          <a:blip r:embed="rId2"/>
          <a:srcRect l="6294" r="4774"/>
          <a:stretch>
            <a:fillRect/>
          </a:stretch>
        </p:blipFill>
        <p:spPr>
          <a:xfrm>
            <a:off x="6057554" y="-43980"/>
            <a:ext cx="6169432" cy="6931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720" name="OTag" descr="OTa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3113" y="6353556"/>
            <a:ext cx="502920" cy="502659"/>
          </a:xfrm>
          <a:prstGeom prst="rect">
            <a:avLst/>
          </a:prstGeom>
          <a:ln w="12700">
            <a:miter lim="400000"/>
          </a:ln>
        </p:spPr>
      </p:pic>
      <p:sp>
        <p:nvSpPr>
          <p:cNvPr id="7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62000" y="6535035"/>
            <a:ext cx="133557" cy="139701"/>
          </a:xfrm>
          <a:prstGeom prst="rect">
            <a:avLst/>
          </a:prstGeom>
        </p:spPr>
        <p:txBody>
          <a:bodyPr/>
          <a:lstStyle>
            <a:lvl1pPr defTabSz="914400"/>
          </a:lstStyle>
          <a:p>
            <a:fld id="{86CB4B4D-7CA3-9044-876B-883B54F8677D}" type="slidenum">
              <a:t>‹N›</a:t>
            </a:fld>
            <a:endParaRPr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708466EF-D309-3047-84F7-C1D2740983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73138" y="6425604"/>
            <a:ext cx="2743200" cy="363500"/>
          </a:xfrm>
        </p:spPr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FC6AE4C-1A5B-7944-A914-672935E6C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2021, Oracle and/or its affiliates  |  Confidential: Internal/Restricted/Highly Restricted</a:t>
            </a:r>
          </a:p>
        </p:txBody>
      </p:sp>
    </p:spTree>
    <p:extLst>
      <p:ext uri="{BB962C8B-B14F-4D97-AF65-F5344CB8AC3E}">
        <p14:creationId xmlns:p14="http://schemas.microsoft.com/office/powerpoint/2010/main" val="331401261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/Subtitle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loud">
            <a:extLst>
              <a:ext uri="{FF2B5EF4-FFF2-40B4-BE49-F238E27FC236}">
                <a16:creationId xmlns:a16="http://schemas.microsoft.com/office/drawing/2014/main" id="{1AB5E956-2EDB-D344-BA59-AB352F62D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0990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0199"/>
            <a:ext cx="10671175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E68516-E3E0-4F22-9EB7-1A85E1D3B5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72FE7D-30FF-45E2-9F8B-D073887C33E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1A7F3B8-F794-4AF5-B07B-32A3084A6A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7290E2-8EA8-4572-BB48-C1800720178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491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711918" y="6556248"/>
            <a:ext cx="1226717" cy="182880"/>
          </a:xfrm>
          <a:prstGeom prst="rect">
            <a:avLst/>
          </a:prstGeom>
        </p:spPr>
        <p:txBody>
          <a:bodyPr/>
          <a:lstStyle/>
          <a:p>
            <a:endParaRPr dirty="0">
              <a:solidFill>
                <a:srgbClr val="5F5F5F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6685570" y="6694714"/>
            <a:ext cx="914638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7514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1952" y="1373742"/>
            <a:ext cx="11128097" cy="343299"/>
          </a:xfrm>
        </p:spPr>
        <p:txBody>
          <a:bodyPr>
            <a:noAutofit/>
          </a:bodyPr>
          <a:lstStyle>
            <a:lvl1pPr marL="1588" indent="0">
              <a:spcBef>
                <a:spcPts val="0"/>
              </a:spcBef>
              <a:buFontTx/>
              <a:buNone/>
              <a:defRPr sz="2400" b="1" baseline="0"/>
            </a:lvl1pPr>
            <a:lvl2pPr marL="1588" indent="0">
              <a:buFontTx/>
              <a:buNone/>
              <a:defRPr sz="2400"/>
            </a:lvl2pPr>
            <a:lvl3pPr marL="1588" indent="0">
              <a:buFontTx/>
              <a:buNone/>
              <a:defRPr sz="2400"/>
            </a:lvl3pPr>
            <a:lvl4pPr marL="1588" indent="0">
              <a:buFontTx/>
              <a:buNone/>
              <a:defRPr sz="2400"/>
            </a:lvl4pPr>
            <a:lvl5pPr marL="1588" indent="0">
              <a:buFontTx/>
              <a:buNone/>
              <a:defRPr sz="2400"/>
            </a:lvl5pPr>
            <a:lvl6pPr marL="1588" indent="0">
              <a:buFontTx/>
              <a:buNone/>
              <a:defRPr sz="2400"/>
            </a:lvl6pPr>
            <a:lvl7pPr marL="1588" indent="0">
              <a:buFontTx/>
              <a:buNone/>
              <a:defRPr sz="2400"/>
            </a:lvl7pPr>
            <a:lvl8pPr marL="1588" indent="0">
              <a:buFontTx/>
              <a:buNone/>
              <a:defRPr sz="2400"/>
            </a:lvl8pPr>
            <a:lvl9pPr marL="1588" indent="0">
              <a:buFontTx/>
              <a:buNone/>
              <a:defRPr sz="2400"/>
            </a:lvl9pPr>
          </a:lstStyle>
          <a:p>
            <a:pPr lvl="0"/>
            <a:r>
              <a:rPr dirty="0"/>
              <a:t>Click to add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289" y="1981200"/>
            <a:ext cx="11129420" cy="3962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968004" y="6535850"/>
            <a:ext cx="1226717" cy="182880"/>
          </a:xfrm>
          <a:prstGeom prst="rect">
            <a:avLst/>
          </a:prstGeom>
        </p:spPr>
        <p:txBody>
          <a:bodyPr/>
          <a:lstStyle/>
          <a:p>
            <a:endParaRPr dirty="0">
              <a:solidFill>
                <a:srgbClr val="5F5F5F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45011" y="4912505"/>
            <a:ext cx="2499374" cy="182880"/>
          </a:xfrm>
          <a:prstGeom prst="rect">
            <a:avLst/>
          </a:prstGeom>
        </p:spPr>
        <p:txBody>
          <a:bodyPr/>
          <a:lstStyle/>
          <a:p>
            <a:endParaRPr dirty="0">
              <a:solidFill>
                <a:srgbClr val="5F5F5F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23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loud">
            <a:extLst>
              <a:ext uri="{FF2B5EF4-FFF2-40B4-BE49-F238E27FC236}">
                <a16:creationId xmlns:a16="http://schemas.microsoft.com/office/drawing/2014/main" id="{5B8024F8-E03D-9641-AA75-22D1B5C84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8875" y="1608575"/>
            <a:ext cx="508406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6109577" y="160857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66215" y="1608575"/>
            <a:ext cx="508406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OTag">
            <a:extLst>
              <a:ext uri="{FF2B5EF4-FFF2-40B4-BE49-F238E27FC236}">
                <a16:creationId xmlns:a16="http://schemas.microsoft.com/office/drawing/2014/main" id="{DDE8776E-BE08-D148-AA47-8308E0EAE4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69740FE-E1B8-466B-970A-4E081BCA3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59A2DB-C5C1-4EE1-AACB-216D980708B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DC0504-19F8-4069-8B02-83766B3CAF7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4D6D2F-6BC7-48B4-B7A5-AD19749245D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7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loud">
            <a:extLst>
              <a:ext uri="{FF2B5EF4-FFF2-40B4-BE49-F238E27FC236}">
                <a16:creationId xmlns:a16="http://schemas.microsoft.com/office/drawing/2014/main" id="{4937DF73-DD65-ED42-A070-3D57E267C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1"/>
          </a:xfrm>
          <a:prstGeom prst="rect">
            <a:avLst/>
          </a:prstGeom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8875" y="1608575"/>
            <a:ext cx="508406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6109577" y="160857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66215" y="1608575"/>
            <a:ext cx="508406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F59826-0B3C-4973-B5FA-B18F68758F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D91B51-6B36-47A4-903E-93C057BB06E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7D7F1A-871E-41E8-ADDC-EC649B1827F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35DE06-0B0B-4818-81DB-FDBB019FF7B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884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loud">
            <a:extLst>
              <a:ext uri="{FF2B5EF4-FFF2-40B4-BE49-F238E27FC236}">
                <a16:creationId xmlns:a16="http://schemas.microsoft.com/office/drawing/2014/main" id="{F24DF316-2FA6-AE44-AB7A-9E7E86E0B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8297"/>
            <a:ext cx="508406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6108521" y="1608298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66215" y="1608297"/>
            <a:ext cx="508406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65FA2D-6C94-456B-8DE9-80C7A3BE2C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06EC0-4AE6-4D7C-87DE-D393DC47ED9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[Date]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594DB29-C2B8-4F61-8419-EEE3D1E837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4C4FB3-367C-49DA-9BEF-99BD8CD346F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59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Tag">
            <a:extLst>
              <a:ext uri="{FF2B5EF4-FFF2-40B4-BE49-F238E27FC236}">
                <a16:creationId xmlns:a16="http://schemas.microsoft.com/office/drawing/2014/main" id="{DA16EBAD-93BE-4ACF-A78F-3C1CEDB86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8A70F255-3C2A-4AC7-8935-184146E3B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sp>
        <p:nvSpPr>
          <p:cNvPr id="4" name="Text Field">
            <a:extLst>
              <a:ext uri="{FF2B5EF4-FFF2-40B4-BE49-F238E27FC236}">
                <a16:creationId xmlns:a16="http://schemas.microsoft.com/office/drawing/2014/main" id="{E46619B6-A626-4CDA-96E2-B94F4637C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8875" y="1600200"/>
            <a:ext cx="10671048" cy="451485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08A3F6CD-49F4-D74B-8C7F-D6CA71EFB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8E003242-6B91-1949-A5CA-15BA57A04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r>
              <a:rPr lang="en-US"/>
              <a:t>Copyright © 2021, Oracle and/or its affiliates  |  Confidential: Internal/Restricted/Highly Restricted</a:t>
            </a:r>
            <a:endParaRPr lang="en-US" dirty="0"/>
          </a:p>
        </p:txBody>
      </p:sp>
      <p:sp>
        <p:nvSpPr>
          <p:cNvPr id="20" name="Date">
            <a:extLst>
              <a:ext uri="{FF2B5EF4-FFF2-40B4-BE49-F238E27FC236}">
                <a16:creationId xmlns:a16="http://schemas.microsoft.com/office/drawing/2014/main" id="{65BA88F5-EF53-415B-8446-19188BE675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73138" y="6425604"/>
            <a:ext cx="2743200" cy="3635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US" sz="900" smtClean="0">
                <a:solidFill>
                  <a:srgbClr val="8B8580"/>
                </a:solidFill>
              </a:defRPr>
            </a:lvl1pPr>
          </a:lstStyle>
          <a:p>
            <a:r>
              <a:rPr lang="en-US"/>
              <a:t>[Date]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300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917" r:id="rId2"/>
    <p:sldLayoutId id="2147483928" r:id="rId3"/>
    <p:sldLayoutId id="2147483893" r:id="rId4"/>
    <p:sldLayoutId id="2147483774" r:id="rId5"/>
    <p:sldLayoutId id="2147483919" r:id="rId6"/>
    <p:sldLayoutId id="2147483922" r:id="rId7"/>
    <p:sldLayoutId id="2147483929" r:id="rId8"/>
    <p:sldLayoutId id="2147483920" r:id="rId9"/>
    <p:sldLayoutId id="2147483930" r:id="rId10"/>
    <p:sldLayoutId id="2147483931" r:id="rId11"/>
    <p:sldLayoutId id="2147483932" r:id="rId12"/>
    <p:sldLayoutId id="2147483936" r:id="rId13"/>
    <p:sldLayoutId id="2147483937" r:id="rId14"/>
    <p:sldLayoutId id="2147483933" r:id="rId15"/>
    <p:sldLayoutId id="2147483935" r:id="rId16"/>
    <p:sldLayoutId id="2147483938" r:id="rId17"/>
    <p:sldLayoutId id="2147483939" r:id="rId18"/>
    <p:sldLayoutId id="2147483761" r:id="rId19"/>
    <p:sldLayoutId id="2147483940" r:id="rId20"/>
    <p:sldLayoutId id="2147483969" r:id="rId21"/>
    <p:sldLayoutId id="2147483970" r:id="rId22"/>
    <p:sldLayoutId id="2147483974" r:id="rId23"/>
    <p:sldLayoutId id="2147483975" r:id="rId24"/>
    <p:sldLayoutId id="2147483781" r:id="rId25"/>
    <p:sldLayoutId id="2147483941" r:id="rId26"/>
    <p:sldLayoutId id="2147483756" r:id="rId27"/>
    <p:sldLayoutId id="2147483914" r:id="rId28"/>
    <p:sldLayoutId id="2147483754" r:id="rId29"/>
    <p:sldLayoutId id="2147483915" r:id="rId30"/>
    <p:sldLayoutId id="2147483778" r:id="rId31"/>
    <p:sldLayoutId id="2147483916" r:id="rId32"/>
    <p:sldLayoutId id="2147483762" r:id="rId33"/>
    <p:sldLayoutId id="2147483942" r:id="rId34"/>
    <p:sldLayoutId id="2147483766" r:id="rId35"/>
    <p:sldLayoutId id="2147483894" r:id="rId36"/>
    <p:sldLayoutId id="2147483769" r:id="rId37"/>
    <p:sldLayoutId id="2147483895" r:id="rId38"/>
    <p:sldLayoutId id="2147483979" r:id="rId39"/>
    <p:sldLayoutId id="2147483768" r:id="rId40"/>
    <p:sldLayoutId id="2147483897" r:id="rId41"/>
    <p:sldLayoutId id="2147483898" r:id="rId42"/>
    <p:sldLayoutId id="2147483905" r:id="rId43"/>
    <p:sldLayoutId id="2147483749" r:id="rId44"/>
    <p:sldLayoutId id="2147483908" r:id="rId45"/>
    <p:sldLayoutId id="2147483751" r:id="rId46"/>
    <p:sldLayoutId id="2147483945" r:id="rId47"/>
    <p:sldLayoutId id="2147483752" r:id="rId48"/>
    <p:sldLayoutId id="2147483912" r:id="rId49"/>
    <p:sldLayoutId id="2147483763" r:id="rId50"/>
    <p:sldLayoutId id="2147483943" r:id="rId51"/>
    <p:sldLayoutId id="2147483744" r:id="rId52"/>
    <p:sldLayoutId id="2147483944" r:id="rId53"/>
    <p:sldLayoutId id="2147483977" r:id="rId54"/>
    <p:sldLayoutId id="2147483742" r:id="rId55"/>
    <p:sldLayoutId id="2147483956" r:id="rId56"/>
    <p:sldLayoutId id="2147483972" r:id="rId57"/>
    <p:sldLayoutId id="2147483973" r:id="rId58"/>
    <p:sldLayoutId id="2147483978" r:id="rId59"/>
    <p:sldLayoutId id="2147483981" r:id="rId60"/>
    <p:sldLayoutId id="2147483982" r:id="rId6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lang="en-US" sz="2400" b="1" i="0" kern="1200" baseline="0" dirty="0">
          <a:solidFill>
            <a:schemeClr val="tx1"/>
          </a:solidFill>
          <a:latin typeface="+mn-lt"/>
          <a:ea typeface="+mn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Tx/>
        <a:buFont typeface="System Font Regular"/>
        <a:buNone/>
        <a:tabLst/>
        <a:defRPr sz="1800" b="0" i="0" kern="1200">
          <a:solidFill>
            <a:schemeClr val="tx1"/>
          </a:solidFill>
          <a:latin typeface="+mn-lt"/>
          <a:ea typeface="+mn-ea"/>
          <a:cs typeface="Oracle Sans Tab" panose="020B0503020204020204" pitchFamily="34" charset="0"/>
        </a:defRPr>
      </a:lvl1pPr>
      <a:lvl2pPr marL="365760" marR="0" indent="-18288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+mn-lt"/>
          <a:ea typeface="+mn-ea"/>
          <a:cs typeface="Oracle Sans Tab" panose="020B0503020204020204" pitchFamily="34" charset="0"/>
        </a:defRPr>
      </a:lvl2pPr>
      <a:lvl3pPr marL="547688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Oracle Sans Tab Light" panose="020B0403020204020204" pitchFamily="34" charset="0"/>
          <a:ea typeface="+mn-ea"/>
          <a:cs typeface="Oracle Sans Tab Light" panose="020B0403020204020204" pitchFamily="34" charset="0"/>
        </a:defRPr>
      </a:lvl3pPr>
      <a:lvl4pPr marL="730250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Oracle Sans Tab Light" panose="020B0403020204020204" pitchFamily="34" charset="0"/>
          <a:ea typeface="+mn-ea"/>
          <a:cs typeface="Oracle Sans Tab Light" panose="020B0403020204020204" pitchFamily="34" charset="0"/>
        </a:defRPr>
      </a:lvl4pPr>
      <a:lvl5pPr marL="914400" marR="0" indent="-182880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Tx/>
        <a:buFont typeface="System Font Regular"/>
        <a:buChar char="•"/>
        <a:tabLst/>
        <a:defRPr sz="1200" kern="1200">
          <a:solidFill>
            <a:schemeClr val="tx1"/>
          </a:solidFill>
          <a:latin typeface="Oracle Sans Tab Light" panose="020B0403020204020204" pitchFamily="34" charset="0"/>
          <a:ea typeface="+mn-ea"/>
          <a:cs typeface="Oracle Sans Tab Light" panose="020B0403020204020204" pitchFamily="34" charset="0"/>
        </a:defRPr>
      </a:lvl5pPr>
      <a:lvl6pPr marL="109728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SzPct val="100000"/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6pPr>
      <a:lvl7pPr marL="128016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008" userDrawn="1">
          <p15:clr>
            <a:srgbClr val="F26B43"/>
          </p15:clr>
        </p15:guide>
        <p15:guide id="4" orient="horz" pos="3852" userDrawn="1">
          <p15:clr>
            <a:srgbClr val="F26B43"/>
          </p15:clr>
        </p15:guide>
        <p15:guide id="5" pos="480" userDrawn="1">
          <p15:clr>
            <a:srgbClr val="F26B43"/>
          </p15:clr>
        </p15:guide>
        <p15:guide id="6" orient="horz" pos="795" userDrawn="1">
          <p15:clr>
            <a:srgbClr val="F26B43"/>
          </p15:clr>
        </p15:guide>
        <p15:guide id="7" orient="horz" pos="590" userDrawn="1">
          <p15:clr>
            <a:srgbClr val="F26B43"/>
          </p15:clr>
        </p15:guide>
        <p15:guide id="8" pos="72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6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0.xml"/><Relationship Id="rId6" Type="http://schemas.openxmlformats.org/officeDocument/2006/relationships/hyperlink" Target="https://capancioni.com/" TargetMode="External"/><Relationship Id="rId5" Type="http://schemas.openxmlformats.org/officeDocument/2006/relationships/hyperlink" Target="https://www.linkedin.com/in/robertocapancioni" TargetMode="External"/><Relationship Id="rId10" Type="http://schemas.openxmlformats.org/officeDocument/2006/relationships/image" Target="../media/image30.png"/><Relationship Id="rId4" Type="http://schemas.openxmlformats.org/officeDocument/2006/relationships/hyperlink" Target="mailto:sviluppo@capancioni.com" TargetMode="External"/><Relationship Id="rId9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E3125-76D3-4624-9859-1262BFAE0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0542" y="2916985"/>
            <a:ext cx="8317174" cy="966184"/>
          </a:xfrm>
        </p:spPr>
        <p:txBody>
          <a:bodyPr/>
          <a:lstStyle/>
          <a:p>
            <a:r>
              <a:rPr lang="it-IT" dirty="0">
                <a:cs typeface="Oracle Sans Extra Bold" panose="020B0803020204020204" pitchFamily="34" charset="0"/>
              </a:rPr>
              <a:t>Corso APEX – </a:t>
            </a:r>
            <a:r>
              <a:rPr lang="it-IT" dirty="0" err="1">
                <a:cs typeface="Oracle Sans Extra Bold" panose="020B0803020204020204" pitchFamily="34" charset="0"/>
              </a:rPr>
              <a:t>beanTech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BE80C5-FADD-4A87-B4DF-2DD69847834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b="1" dirty="0"/>
              <a:t>Ing. Roberto Capancioni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04DA5D-54E5-48F5-83D6-43E439C223B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18030" y="4882896"/>
            <a:ext cx="9899686" cy="645449"/>
          </a:xfrm>
        </p:spPr>
        <p:txBody>
          <a:bodyPr/>
          <a:lstStyle/>
          <a:p>
            <a:pPr lvl="0"/>
            <a:r>
              <a:rPr lang="en-US" dirty="0" err="1"/>
              <a:t>Lezione</a:t>
            </a:r>
            <a:r>
              <a:rPr lang="en-US"/>
              <a:t> 6 - 29 </a:t>
            </a:r>
            <a:r>
              <a:rPr lang="en-US" dirty="0"/>
              <a:t>Settembre 2023</a:t>
            </a:r>
          </a:p>
        </p:txBody>
      </p:sp>
      <p:cxnSp>
        <p:nvCxnSpPr>
          <p:cNvPr id="7" name="Accent Mark">
            <a:extLst>
              <a:ext uri="{FF2B5EF4-FFF2-40B4-BE49-F238E27FC236}">
                <a16:creationId xmlns:a16="http://schemas.microsoft.com/office/drawing/2014/main" id="{5879F051-2F76-445D-B0AB-3251CAD6C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1023271" y="4187952"/>
            <a:ext cx="374904" cy="0"/>
          </a:xfrm>
          <a:prstGeom prst="line">
            <a:avLst/>
          </a:prstGeom>
          <a:ln w="38100" cap="flat">
            <a:solidFill>
              <a:srgbClr val="FACD6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23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19767E-BE2C-4DBD-8ADE-548FC37F7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6401"/>
            <a:ext cx="11125200" cy="499611"/>
          </a:xfrm>
        </p:spPr>
        <p:txBody>
          <a:bodyPr/>
          <a:lstStyle/>
          <a:p>
            <a:r>
              <a:rPr lang="it-IT" dirty="0"/>
              <a:t>SQL Workshop – Comandi SQL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938528C-4B68-46AB-B68B-D7237B973797}"/>
              </a:ext>
            </a:extLst>
          </p:cNvPr>
          <p:cNvSpPr txBox="1"/>
          <p:nvPr/>
        </p:nvSpPr>
        <p:spPr>
          <a:xfrm>
            <a:off x="219702" y="1043977"/>
            <a:ext cx="4626617" cy="119132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it-IT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it-IT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it-IT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nazione,</a:t>
            </a:r>
          </a:p>
          <a:p>
            <a:pPr>
              <a:lnSpc>
                <a:spcPct val="90000"/>
              </a:lnSpc>
            </a:pP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it-IT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it-IT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(*)</a:t>
            </a: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numero</a:t>
            </a:r>
          </a:p>
          <a:p>
            <a:pPr>
              <a:lnSpc>
                <a:spcPct val="90000"/>
              </a:lnSpc>
            </a:pP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it-IT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d06_classifica_ft</a:t>
            </a:r>
          </a:p>
          <a:p>
            <a:pPr>
              <a:lnSpc>
                <a:spcPct val="90000"/>
              </a:lnSpc>
            </a:pP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 by</a:t>
            </a: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nazione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E5AE68C-646C-4089-A304-9825529D4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973" y="429358"/>
            <a:ext cx="4817236" cy="188745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D8AB804-569F-173F-A77A-B44A0F960788}"/>
              </a:ext>
            </a:extLst>
          </p:cNvPr>
          <p:cNvSpPr txBox="1"/>
          <p:nvPr/>
        </p:nvSpPr>
        <p:spPr>
          <a:xfrm>
            <a:off x="2636520" y="2887107"/>
            <a:ext cx="6918960" cy="136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it-IT" dirty="0"/>
              <a:t> </a:t>
            </a:r>
            <a:r>
              <a:rPr lang="it-IT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it-IT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it-IT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(*) 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numero,</a:t>
            </a:r>
          </a:p>
          <a:p>
            <a:pPr>
              <a:lnSpc>
                <a:spcPct val="90000"/>
              </a:lnSpc>
            </a:pPr>
            <a:r>
              <a:rPr lang="it-IT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it-IT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it-IT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(web) 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numero_web</a:t>
            </a:r>
            <a:endParaRPr lang="it-IT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it-IT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it-IT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distinct</a:t>
            </a:r>
            <a:r>
              <a:rPr lang="it-IT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nazione) 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numero_nazioni</a:t>
            </a:r>
            <a:endParaRPr lang="it-IT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it-IT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from 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d06_classifica_ft</a:t>
            </a:r>
          </a:p>
          <a:p>
            <a:r>
              <a:rPr lang="it-IT" dirty="0"/>
              <a:t> </a:t>
            </a:r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94E4C01F-0D3A-527E-4753-C4D52CA484E0}"/>
              </a:ext>
            </a:extLst>
          </p:cNvPr>
          <p:cNvSpPr/>
          <p:nvPr/>
        </p:nvSpPr>
        <p:spPr>
          <a:xfrm flipH="1">
            <a:off x="7066089" y="3042211"/>
            <a:ext cx="2712590" cy="48656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it-IT" dirty="0">
                <a:solidFill>
                  <a:schemeClr val="tx1"/>
                </a:solidFill>
              </a:rPr>
              <a:t>Solo valori WEB non nulli</a:t>
            </a: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02E4E14D-1B8A-E420-18AA-1F53F2D8E397}"/>
              </a:ext>
            </a:extLst>
          </p:cNvPr>
          <p:cNvSpPr/>
          <p:nvPr/>
        </p:nvSpPr>
        <p:spPr>
          <a:xfrm>
            <a:off x="740664" y="3327090"/>
            <a:ext cx="2883344" cy="48656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it-IT" dirty="0">
                <a:solidFill>
                  <a:schemeClr val="tx1"/>
                </a:solidFill>
              </a:rPr>
              <a:t>Solo valori distinti</a:t>
            </a:r>
          </a:p>
        </p:txBody>
      </p:sp>
    </p:spTree>
    <p:extLst>
      <p:ext uri="{BB962C8B-B14F-4D97-AF65-F5344CB8AC3E}">
        <p14:creationId xmlns:p14="http://schemas.microsoft.com/office/powerpoint/2010/main" val="407447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19767E-BE2C-4DBD-8ADE-548FC37F7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6401"/>
            <a:ext cx="11125200" cy="499611"/>
          </a:xfrm>
        </p:spPr>
        <p:txBody>
          <a:bodyPr/>
          <a:lstStyle/>
          <a:p>
            <a:r>
              <a:rPr lang="it-IT" dirty="0"/>
              <a:t>SQL Workshop – Comandi SQL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938528C-4B68-46AB-B68B-D7237B973797}"/>
              </a:ext>
            </a:extLst>
          </p:cNvPr>
          <p:cNvSpPr txBox="1"/>
          <p:nvPr/>
        </p:nvSpPr>
        <p:spPr>
          <a:xfrm>
            <a:off x="219703" y="1043977"/>
            <a:ext cx="3607264" cy="159863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it-IT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nazione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count(*) 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numero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sum(revenue_2020) 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tot_revenue_2020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d06_classifica_ft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 by </a:t>
            </a:r>
            <a:r>
              <a:rPr lang="en-US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nazione</a:t>
            </a:r>
            <a:endParaRPr lang="it-IT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6A63586-A497-4D48-9BE2-9CFAD6334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860" y="2219274"/>
            <a:ext cx="8534783" cy="397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1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19767E-BE2C-4DBD-8ADE-548FC37F7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6401"/>
            <a:ext cx="11125200" cy="499611"/>
          </a:xfrm>
        </p:spPr>
        <p:txBody>
          <a:bodyPr/>
          <a:lstStyle/>
          <a:p>
            <a:r>
              <a:rPr lang="it-IT" dirty="0"/>
              <a:t>SQL Workshop – Comandi SQL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938528C-4B68-46AB-B68B-D7237B973797}"/>
              </a:ext>
            </a:extLst>
          </p:cNvPr>
          <p:cNvSpPr txBox="1"/>
          <p:nvPr/>
        </p:nvSpPr>
        <p:spPr>
          <a:xfrm>
            <a:off x="219702" y="1043977"/>
            <a:ext cx="7964177" cy="269751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nazione,</a:t>
            </a:r>
          </a:p>
          <a:p>
            <a:pPr>
              <a:lnSpc>
                <a:spcPct val="90000"/>
              </a:lnSpc>
            </a:pP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it-IT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it-IT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(*) </a:t>
            </a:r>
            <a:r>
              <a:rPr lang="it-IT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numero,</a:t>
            </a:r>
          </a:p>
          <a:p>
            <a:pPr>
              <a:lnSpc>
                <a:spcPct val="90000"/>
              </a:lnSpc>
            </a:pP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it-IT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sum(revenue_2020) </a:t>
            </a:r>
            <a:r>
              <a:rPr lang="it-IT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tot_revenue_2020,</a:t>
            </a:r>
          </a:p>
          <a:p>
            <a:pPr>
              <a:lnSpc>
                <a:spcPct val="90000"/>
              </a:lnSpc>
            </a:pP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it-IT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it-IT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revenue_2020</a:t>
            </a:r>
            <a:r>
              <a:rPr lang="it-IT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it-IT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media_revenue_2020</a:t>
            </a:r>
          </a:p>
          <a:p>
            <a:pPr>
              <a:lnSpc>
                <a:spcPct val="90000"/>
              </a:lnSpc>
            </a:pP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it-IT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d06_classifica_ft</a:t>
            </a:r>
          </a:p>
          <a:p>
            <a:pPr>
              <a:lnSpc>
                <a:spcPct val="90000"/>
              </a:lnSpc>
            </a:pP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it-IT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 by </a:t>
            </a: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nazione</a:t>
            </a:r>
          </a:p>
          <a:p>
            <a:pPr>
              <a:lnSpc>
                <a:spcPct val="90000"/>
              </a:lnSpc>
            </a:pP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it-IT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 by </a:t>
            </a:r>
            <a:r>
              <a:rPr lang="it-IT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sum(revenue_2020) </a:t>
            </a:r>
            <a:r>
              <a:rPr lang="it-IT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endParaRPr lang="it-IT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it-IT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fetch </a:t>
            </a:r>
            <a:r>
              <a:rPr lang="it-IT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it-IT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lang="it-IT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rows</a:t>
            </a:r>
            <a:r>
              <a:rPr lang="it-IT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only</a:t>
            </a:r>
            <a:endParaRPr lang="it-IT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Freccia a destra 2">
            <a:extLst>
              <a:ext uri="{FF2B5EF4-FFF2-40B4-BE49-F238E27FC236}">
                <a16:creationId xmlns:a16="http://schemas.microsoft.com/office/drawing/2014/main" id="{CA194F10-6237-C812-156D-65139AD52871}"/>
              </a:ext>
            </a:extLst>
          </p:cNvPr>
          <p:cNvSpPr/>
          <p:nvPr/>
        </p:nvSpPr>
        <p:spPr>
          <a:xfrm flipH="1">
            <a:off x="4706936" y="5108991"/>
            <a:ext cx="3806127" cy="48656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it-IT" dirty="0">
                <a:solidFill>
                  <a:schemeClr val="tx1"/>
                </a:solidFill>
              </a:rPr>
              <a:t>Posso ordinare ANCHE usando l’alias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27B8747-DE07-E826-FA3A-D38AA5861AC1}"/>
              </a:ext>
            </a:extLst>
          </p:cNvPr>
          <p:cNvSpPr txBox="1"/>
          <p:nvPr/>
        </p:nvSpPr>
        <p:spPr>
          <a:xfrm>
            <a:off x="219703" y="3754086"/>
            <a:ext cx="3607264" cy="269751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nazione,</a:t>
            </a:r>
          </a:p>
          <a:p>
            <a:pPr>
              <a:lnSpc>
                <a:spcPct val="90000"/>
              </a:lnSpc>
            </a:pP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it-IT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it-IT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(*) </a:t>
            </a:r>
            <a:r>
              <a:rPr lang="it-IT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numero,</a:t>
            </a:r>
          </a:p>
          <a:p>
            <a:pPr>
              <a:lnSpc>
                <a:spcPct val="90000"/>
              </a:lnSpc>
            </a:pP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it-IT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sum(</a:t>
            </a: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revenue_2020</a:t>
            </a:r>
            <a:r>
              <a:rPr lang="it-IT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it-IT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tot_revenue_2020</a:t>
            </a: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lnSpc>
                <a:spcPct val="90000"/>
              </a:lnSpc>
            </a:pP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it-IT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it-IT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revenue_2020</a:t>
            </a:r>
            <a:r>
              <a:rPr lang="it-IT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it-IT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media_revenue_2020</a:t>
            </a:r>
          </a:p>
          <a:p>
            <a:pPr>
              <a:lnSpc>
                <a:spcPct val="90000"/>
              </a:lnSpc>
            </a:pP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it-IT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d06_classifica_ft</a:t>
            </a:r>
          </a:p>
          <a:p>
            <a:pPr>
              <a:lnSpc>
                <a:spcPct val="90000"/>
              </a:lnSpc>
            </a:pP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it-IT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 by </a:t>
            </a: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nazione</a:t>
            </a:r>
          </a:p>
          <a:p>
            <a:pPr>
              <a:lnSpc>
                <a:spcPct val="90000"/>
              </a:lnSpc>
            </a:pP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it-IT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 by </a:t>
            </a:r>
            <a:r>
              <a:rPr lang="it-IT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tot_revenue_2020 </a:t>
            </a:r>
            <a:r>
              <a:rPr lang="it-IT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endParaRPr lang="it-IT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it-IT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fetch </a:t>
            </a:r>
            <a:r>
              <a:rPr lang="it-IT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it-IT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lang="it-IT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rows</a:t>
            </a:r>
            <a:r>
              <a:rPr lang="it-IT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only</a:t>
            </a:r>
            <a:endParaRPr lang="it-IT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8248A129-F718-8481-B2D0-4A83CB1FD7FF}"/>
              </a:ext>
            </a:extLst>
          </p:cNvPr>
          <p:cNvSpPr/>
          <p:nvPr/>
        </p:nvSpPr>
        <p:spPr>
          <a:xfrm flipH="1">
            <a:off x="4877620" y="2194561"/>
            <a:ext cx="6424361" cy="9052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it-IT" dirty="0">
                <a:solidFill>
                  <a:schemeClr val="tx1"/>
                </a:solidFill>
              </a:rPr>
              <a:t>Ordino con una funzione di aggregazione</a:t>
            </a:r>
          </a:p>
          <a:p>
            <a:pPr algn="ctr">
              <a:lnSpc>
                <a:spcPct val="90000"/>
              </a:lnSpc>
            </a:pPr>
            <a:r>
              <a:rPr lang="it-IT" dirty="0">
                <a:solidFill>
                  <a:schemeClr val="tx1"/>
                </a:solidFill>
              </a:rPr>
              <a:t>(anche se non l’ho messa nella </a:t>
            </a:r>
            <a:r>
              <a:rPr lang="it-IT" dirty="0" err="1">
                <a:solidFill>
                  <a:schemeClr val="tx1"/>
                </a:solidFill>
              </a:rPr>
              <a:t>select</a:t>
            </a:r>
            <a:r>
              <a:rPr lang="it-IT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8597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19767E-BE2C-4DBD-8ADE-548FC37F7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6401"/>
            <a:ext cx="11125200" cy="499611"/>
          </a:xfrm>
        </p:spPr>
        <p:txBody>
          <a:bodyPr/>
          <a:lstStyle/>
          <a:p>
            <a:r>
              <a:rPr lang="it-IT" dirty="0"/>
              <a:t>SQL Workshop – Comandi SQL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938528C-4B68-46AB-B68B-D7237B973797}"/>
              </a:ext>
            </a:extLst>
          </p:cNvPr>
          <p:cNvSpPr txBox="1"/>
          <p:nvPr/>
        </p:nvSpPr>
        <p:spPr>
          <a:xfrm>
            <a:off x="219703" y="1043977"/>
            <a:ext cx="3607264" cy="269751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nazione,</a:t>
            </a:r>
          </a:p>
          <a:p>
            <a:pPr>
              <a:lnSpc>
                <a:spcPct val="90000"/>
              </a:lnSpc>
            </a:pP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it-IT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it-IT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(*) </a:t>
            </a:r>
            <a:r>
              <a:rPr lang="it-IT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numero,</a:t>
            </a:r>
          </a:p>
          <a:p>
            <a:pPr>
              <a:lnSpc>
                <a:spcPct val="90000"/>
              </a:lnSpc>
            </a:pP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it-IT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sum(</a:t>
            </a: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revenue_2020</a:t>
            </a:r>
            <a:r>
              <a:rPr lang="it-IT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it-IT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tot_revenue_2020,</a:t>
            </a:r>
          </a:p>
          <a:p>
            <a:pPr>
              <a:lnSpc>
                <a:spcPct val="90000"/>
              </a:lnSpc>
            </a:pP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it-IT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it-IT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revenue_2020</a:t>
            </a:r>
            <a:r>
              <a:rPr lang="it-IT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it-IT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media_revenue_2020</a:t>
            </a:r>
          </a:p>
          <a:p>
            <a:pPr>
              <a:lnSpc>
                <a:spcPct val="90000"/>
              </a:lnSpc>
            </a:pP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it-IT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d06_classifica_ft</a:t>
            </a:r>
          </a:p>
          <a:p>
            <a:pPr>
              <a:lnSpc>
                <a:spcPct val="90000"/>
              </a:lnSpc>
            </a:pP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it-IT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 by </a:t>
            </a: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nazione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having 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sum(revenue_2020) &gt;180000000</a:t>
            </a:r>
            <a:endParaRPr lang="it-IT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it-IT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 by </a:t>
            </a: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tot_revenue_2020 </a:t>
            </a:r>
            <a:r>
              <a:rPr lang="it-IT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endParaRPr lang="it-IT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FF07696-55D5-4D48-B9B1-2F1C0EC9E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928" y="3335311"/>
            <a:ext cx="7227738" cy="2950859"/>
          </a:xfrm>
          <a:prstGeom prst="rect">
            <a:avLst/>
          </a:prstGeom>
        </p:spPr>
      </p:pic>
      <p:sp>
        <p:nvSpPr>
          <p:cNvPr id="3" name="Freccia a destra 2">
            <a:extLst>
              <a:ext uri="{FF2B5EF4-FFF2-40B4-BE49-F238E27FC236}">
                <a16:creationId xmlns:a16="http://schemas.microsoft.com/office/drawing/2014/main" id="{CA194F10-6237-C812-156D-65139AD52871}"/>
              </a:ext>
            </a:extLst>
          </p:cNvPr>
          <p:cNvSpPr/>
          <p:nvPr/>
        </p:nvSpPr>
        <p:spPr>
          <a:xfrm flipH="1">
            <a:off x="5785926" y="2392733"/>
            <a:ext cx="6084739" cy="48656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it-IT" dirty="0">
                <a:solidFill>
                  <a:schemeClr val="tx1"/>
                </a:solidFill>
              </a:rPr>
              <a:t>NON POSSO usare l’alias per HAVING (forse nel DB </a:t>
            </a:r>
            <a:r>
              <a:rPr lang="it-IT" dirty="0" err="1">
                <a:solidFill>
                  <a:schemeClr val="tx1"/>
                </a:solidFill>
              </a:rPr>
              <a:t>oracle</a:t>
            </a:r>
            <a:r>
              <a:rPr lang="it-IT" dirty="0">
                <a:solidFill>
                  <a:schemeClr val="tx1"/>
                </a:solidFill>
              </a:rPr>
              <a:t> 23c)</a:t>
            </a:r>
          </a:p>
        </p:txBody>
      </p:sp>
    </p:spTree>
    <p:extLst>
      <p:ext uri="{BB962C8B-B14F-4D97-AF65-F5344CB8AC3E}">
        <p14:creationId xmlns:p14="http://schemas.microsoft.com/office/powerpoint/2010/main" val="419930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19767E-BE2C-4DBD-8ADE-548FC37F7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6401"/>
            <a:ext cx="11125200" cy="499611"/>
          </a:xfrm>
        </p:spPr>
        <p:txBody>
          <a:bodyPr/>
          <a:lstStyle/>
          <a:p>
            <a:r>
              <a:rPr lang="it-IT" dirty="0"/>
              <a:t>SQL Workshop – Comandi SQL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938528C-4B68-46AB-B68B-D7237B973797}"/>
              </a:ext>
            </a:extLst>
          </p:cNvPr>
          <p:cNvSpPr txBox="1"/>
          <p:nvPr/>
        </p:nvSpPr>
        <p:spPr>
          <a:xfrm>
            <a:off x="201414" y="866279"/>
            <a:ext cx="8238497" cy="309825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nazione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lnSpc>
                <a:spcPct val="90000"/>
              </a:lnSpc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it-IT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it-IT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(*)                   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numero,</a:t>
            </a:r>
          </a:p>
          <a:p>
            <a:pPr>
              <a:lnSpc>
                <a:spcPct val="90000"/>
              </a:lnSpc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it-IT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it-IT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distinct</a:t>
            </a:r>
            <a:r>
              <a:rPr lang="it-IT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NOME)       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it-IT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num_aziende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lnSpc>
                <a:spcPct val="90000"/>
              </a:lnSpc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it-IT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sum(revenue_2020)          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tot_revenue_2020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lnSpc>
                <a:spcPct val="90000"/>
              </a:lnSpc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it-IT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max(revenue_2020)          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max_revenue_2020,</a:t>
            </a:r>
          </a:p>
          <a:p>
            <a:pPr>
              <a:lnSpc>
                <a:spcPct val="90000"/>
              </a:lnSpc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round(</a:t>
            </a:r>
            <a:r>
              <a:rPr lang="it-IT" b="1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it-IT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(revenue_2020)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,2) 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media_revenue_2020</a:t>
            </a:r>
          </a:p>
          <a:p>
            <a:pPr>
              <a:lnSpc>
                <a:spcPct val="90000"/>
              </a:lnSpc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it-IT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d06_classifica_ft</a:t>
            </a:r>
          </a:p>
          <a:p>
            <a:pPr>
              <a:lnSpc>
                <a:spcPct val="90000"/>
              </a:lnSpc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it-IT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settore = 'Technology'</a:t>
            </a:r>
          </a:p>
          <a:p>
            <a:pPr>
              <a:lnSpc>
                <a:spcPct val="90000"/>
              </a:lnSpc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it-IT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 by </a:t>
            </a:r>
            <a:r>
              <a:rPr lang="it-IT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nazione</a:t>
            </a:r>
          </a:p>
          <a:p>
            <a:pPr>
              <a:lnSpc>
                <a:spcPct val="90000"/>
              </a:lnSpc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having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sum(revenue_2020) 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&gt;180000000</a:t>
            </a:r>
          </a:p>
          <a:p>
            <a:pPr>
              <a:lnSpc>
                <a:spcPct val="90000"/>
              </a:lnSpc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it-IT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tot_revenue_2020 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endParaRPr lang="it-IT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it-IT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fetch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3 </a:t>
            </a:r>
            <a:r>
              <a:rPr lang="it-IT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rows</a:t>
            </a:r>
            <a:r>
              <a:rPr lang="it-IT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only</a:t>
            </a:r>
            <a:endParaRPr lang="it-IT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B395A34-05B6-40DE-8D0A-46113456B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744" y="3429000"/>
            <a:ext cx="6979674" cy="275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2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3A46B-E47B-D14B-8ACC-DF75647B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BF20099-FAE5-B045-A3A5-3E6107A3A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600" y="2345521"/>
            <a:ext cx="9700790" cy="1280160"/>
          </a:xfrm>
        </p:spPr>
        <p:txBody>
          <a:bodyPr/>
          <a:lstStyle/>
          <a:p>
            <a:r>
              <a:rPr lang="en-US" b="1" i="0" dirty="0">
                <a:effectLst/>
                <a:latin typeface="var(--ut-hero-region-title-font-family)"/>
              </a:rPr>
              <a:t>FT 1000 Europe’s Fastest Growing Companies</a:t>
            </a:r>
            <a:endParaRPr lang="x-none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06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71D46D-A707-4821-A0C2-37696E0EF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9505" y="397130"/>
            <a:ext cx="8179266" cy="616896"/>
          </a:xfrm>
        </p:spPr>
        <p:txBody>
          <a:bodyPr>
            <a:normAutofit/>
          </a:bodyPr>
          <a:lstStyle/>
          <a:p>
            <a:pPr algn="l"/>
            <a:r>
              <a:rPr lang="en-US" b="1" i="0" dirty="0">
                <a:effectLst/>
                <a:latin typeface="var(--ut-hero-region-title-font-family)"/>
              </a:rPr>
              <a:t>FT 1000 Europe’s Fastest Growing Companies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A84C0CB-243D-4A1E-B66F-ECB020C47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699" y="1137677"/>
            <a:ext cx="8802602" cy="498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50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71D46D-A707-4821-A0C2-37696E0EF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9505" y="397130"/>
            <a:ext cx="8179266" cy="616896"/>
          </a:xfrm>
        </p:spPr>
        <p:txBody>
          <a:bodyPr>
            <a:normAutofit/>
          </a:bodyPr>
          <a:lstStyle/>
          <a:p>
            <a:pPr algn="l"/>
            <a:r>
              <a:rPr lang="en-US" b="1" i="0" dirty="0">
                <a:effectLst/>
                <a:latin typeface="var(--ut-hero-region-title-font-family)"/>
              </a:rPr>
              <a:t>FT 1000 Europe’s Fastest Growing Companies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67A078E-0340-42A2-8406-A48D0E025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212" y="1779127"/>
            <a:ext cx="5966977" cy="329974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12BEFD1-D2AB-4960-9004-312592109EFE}"/>
              </a:ext>
            </a:extLst>
          </p:cNvPr>
          <p:cNvSpPr txBox="1"/>
          <p:nvPr/>
        </p:nvSpPr>
        <p:spPr>
          <a:xfrm>
            <a:off x="444813" y="2235214"/>
            <a:ext cx="4959285" cy="269751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settore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sum(revenue_2020/1000000)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as revenue_2020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d06_classifica_ft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 by </a:t>
            </a:r>
            <a:r>
              <a:rPr lang="en-US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settore</a:t>
            </a:r>
            <a:endParaRPr lang="en-US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 by 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revenue_2020 desc</a:t>
            </a:r>
            <a:endParaRPr lang="it-IT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84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71D46D-A707-4821-A0C2-37696E0EF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9505" y="397130"/>
            <a:ext cx="8179266" cy="616896"/>
          </a:xfrm>
        </p:spPr>
        <p:txBody>
          <a:bodyPr>
            <a:normAutofit/>
          </a:bodyPr>
          <a:lstStyle/>
          <a:p>
            <a:pPr algn="l"/>
            <a:r>
              <a:rPr lang="en-US" b="1" i="0" dirty="0">
                <a:effectLst/>
                <a:latin typeface="var(--ut-hero-region-title-font-family)"/>
              </a:rPr>
              <a:t>FT 1000 Europe’s Fastest Growing Companies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12BEFD1-D2AB-4960-9004-312592109EFE}"/>
              </a:ext>
            </a:extLst>
          </p:cNvPr>
          <p:cNvSpPr txBox="1"/>
          <p:nvPr/>
        </p:nvSpPr>
        <p:spPr>
          <a:xfrm>
            <a:off x="444813" y="2235214"/>
            <a:ext cx="4959285" cy="269751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NAZIONE,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sum(REVENUE_2020/1000000)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as REVENUE_2020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d12_classifica_ft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 by 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NAZIONE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 by 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REVENUE_2020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endParaRPr lang="it-IT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AF377E1-3F39-4ACA-A242-3660AA4D3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349" y="1793014"/>
            <a:ext cx="5768840" cy="3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8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71D46D-A707-4821-A0C2-37696E0EF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9505" y="397130"/>
            <a:ext cx="8179266" cy="616896"/>
          </a:xfrm>
        </p:spPr>
        <p:txBody>
          <a:bodyPr>
            <a:normAutofit/>
          </a:bodyPr>
          <a:lstStyle/>
          <a:p>
            <a:pPr algn="l"/>
            <a:r>
              <a:rPr lang="en-US" b="1" i="0" dirty="0">
                <a:effectLst/>
                <a:latin typeface="var(--ut-hero-region-title-font-family)"/>
              </a:rPr>
              <a:t>FT 1000 Europe’s Fastest Growing Companies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12BEFD1-D2AB-4960-9004-312592109EFE}"/>
              </a:ext>
            </a:extLst>
          </p:cNvPr>
          <p:cNvSpPr txBox="1"/>
          <p:nvPr/>
        </p:nvSpPr>
        <p:spPr>
          <a:xfrm>
            <a:off x="545481" y="1908043"/>
            <a:ext cx="6897143" cy="269751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NAZIONE,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sum(REVENUE_2020/1000000)as REVENUE_2020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d06_classifica_ft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 by 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NAZIONE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 by 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REVENUE_2020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 nulls last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FETCH NEXT 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ROWS ONLY</a:t>
            </a:r>
            <a:endParaRPr lang="it-IT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8C2D7B7-826B-4672-B4C9-BBAEE7371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043" y="1404360"/>
            <a:ext cx="2613887" cy="352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22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764FC8D-512D-DB4A-92DC-EAB0779CBA6D}"/>
              </a:ext>
            </a:extLst>
          </p:cNvPr>
          <p:cNvSpPr txBox="1">
            <a:spLocks/>
          </p:cNvSpPr>
          <p:nvPr/>
        </p:nvSpPr>
        <p:spPr>
          <a:xfrm>
            <a:off x="580221" y="181765"/>
            <a:ext cx="11125200" cy="84328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Chi </a:t>
            </a:r>
            <a:r>
              <a:rPr lang="en-US" dirty="0" err="1"/>
              <a:t>Sono</a:t>
            </a:r>
            <a:br>
              <a:rPr lang="en-US" dirty="0"/>
            </a:b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3" name="Immagine 2" descr="Immagine che contiene persona, uomo, esterni, abbigliamento&#10;&#10;Descrizione generata automaticamente">
            <a:extLst>
              <a:ext uri="{FF2B5EF4-FFF2-40B4-BE49-F238E27FC236}">
                <a16:creationId xmlns:a16="http://schemas.microsoft.com/office/drawing/2014/main" id="{3EFCD16E-5D81-4D46-A641-5A1F4187C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534" y="1025048"/>
            <a:ext cx="3940607" cy="394060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BAF7099-CE73-415A-873E-BDF636B85923}"/>
              </a:ext>
            </a:extLst>
          </p:cNvPr>
          <p:cNvSpPr txBox="1">
            <a:spLocks/>
          </p:cNvSpPr>
          <p:nvPr/>
        </p:nvSpPr>
        <p:spPr>
          <a:xfrm>
            <a:off x="672261" y="1214202"/>
            <a:ext cx="6386232" cy="4429596"/>
          </a:xfrm>
          <a:prstGeom prst="rect">
            <a:avLst/>
          </a:prstGeom>
        </p:spPr>
        <p:txBody>
          <a:bodyPr lIns="91412" tIns="45707" rIns="91412" bIns="45707"/>
          <a:lstStyle>
            <a:lvl1pPr marL="228581" indent="-228581" algn="l" defTabSz="914323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879" indent="-228581" algn="l" defTabSz="914323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459" indent="-182864" algn="l" defTabSz="914323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040" indent="-182864" algn="l" defTabSz="914323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621" indent="-182864" algn="l" defTabSz="914323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201" indent="-182864" algn="l" defTabSz="914323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784" indent="-182864" algn="l" defTabSz="914323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363" indent="-182864" algn="l" defTabSz="914323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2944" indent="-182864" algn="l" defTabSz="914323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298" lvl="1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800" dirty="0">
                <a:solidFill>
                  <a:schemeClr val="tx2"/>
                </a:solidFill>
              </a:rPr>
              <a:t>Ing. Roberto Capancioni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it-IT" sz="2800" dirty="0">
                <a:solidFill>
                  <a:schemeClr val="tx2"/>
                </a:solidFill>
              </a:rPr>
              <a:t>Sviluppo Oracle APEX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endParaRPr lang="it-IT" sz="2800" dirty="0">
              <a:solidFill>
                <a:schemeClr val="tx2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endParaRPr lang="it-IT" sz="2800" dirty="0">
              <a:solidFill>
                <a:schemeClr val="tx2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endParaRPr lang="it-IT" sz="2800" dirty="0">
              <a:solidFill>
                <a:schemeClr val="tx2"/>
              </a:solidFill>
            </a:endParaRPr>
          </a:p>
          <a:p>
            <a:pPr marL="274298" lvl="1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it-IT" sz="2800" dirty="0">
              <a:solidFill>
                <a:schemeClr val="tx2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E4BAA3F-3D9D-4FA1-B15D-C1AE245A318E}"/>
              </a:ext>
            </a:extLst>
          </p:cNvPr>
          <p:cNvSpPr txBox="1"/>
          <p:nvPr/>
        </p:nvSpPr>
        <p:spPr>
          <a:xfrm>
            <a:off x="6360443" y="5363191"/>
            <a:ext cx="440422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it-IT" dirty="0"/>
              <a:t>     Email: </a:t>
            </a:r>
            <a:r>
              <a:rPr lang="it-IT" dirty="0">
                <a:hlinkClick r:id="rId4"/>
              </a:rPr>
              <a:t>sviluppo@capancioni.com</a:t>
            </a:r>
            <a:endParaRPr lang="it-IT" dirty="0"/>
          </a:p>
          <a:p>
            <a:pPr>
              <a:lnSpc>
                <a:spcPct val="90000"/>
              </a:lnSpc>
            </a:pPr>
            <a:r>
              <a:rPr lang="it-IT" dirty="0"/>
              <a:t>Linkedin: </a:t>
            </a:r>
            <a:r>
              <a:rPr lang="it-IT" dirty="0">
                <a:hlinkClick r:id="rId5"/>
              </a:rPr>
              <a:t>https://www.linkedin.com/in/robertocapancioni</a:t>
            </a:r>
            <a:endParaRPr lang="it-IT" dirty="0"/>
          </a:p>
          <a:p>
            <a:pPr>
              <a:lnSpc>
                <a:spcPct val="90000"/>
              </a:lnSpc>
            </a:pPr>
            <a:r>
              <a:rPr lang="it-IT" dirty="0"/>
              <a:t>       Web: </a:t>
            </a:r>
            <a:r>
              <a:rPr lang="it-IT" dirty="0">
                <a:hlinkClick r:id="rId6"/>
              </a:rPr>
              <a:t>https://capancioni</a:t>
            </a:r>
            <a:r>
              <a:rPr lang="it-IT">
                <a:hlinkClick r:id="rId6"/>
              </a:rPr>
              <a:t>.com</a:t>
            </a:r>
            <a:endParaRPr lang="it-IT"/>
          </a:p>
          <a:p>
            <a:pPr>
              <a:lnSpc>
                <a:spcPct val="90000"/>
              </a:lnSpc>
            </a:pPr>
            <a:endParaRPr lang="it-IT" dirty="0"/>
          </a:p>
          <a:p>
            <a:pPr>
              <a:lnSpc>
                <a:spcPct val="90000"/>
              </a:lnSpc>
            </a:pPr>
            <a:endParaRPr lang="it-IT" dirty="0"/>
          </a:p>
          <a:p>
            <a:pPr>
              <a:lnSpc>
                <a:spcPct val="90000"/>
              </a:lnSpc>
            </a:pPr>
            <a:endParaRPr lang="it-IT" dirty="0"/>
          </a:p>
          <a:p>
            <a:pPr>
              <a:lnSpc>
                <a:spcPct val="90000"/>
              </a:lnSpc>
            </a:pPr>
            <a:endParaRPr lang="it-IT" dirty="0"/>
          </a:p>
          <a:p>
            <a:pPr>
              <a:lnSpc>
                <a:spcPct val="90000"/>
              </a:lnSpc>
            </a:pP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6D9F1E2-5EA9-4A68-8815-FFB9ABE5B1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801" y="3780631"/>
            <a:ext cx="1185024" cy="118502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0715B66-4CB7-420C-AC81-BDF5D4868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293" y="2469297"/>
            <a:ext cx="3050775" cy="58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Oracle APEX Cloud Developer Certified Professional">
            <a:extLst>
              <a:ext uri="{FF2B5EF4-FFF2-40B4-BE49-F238E27FC236}">
                <a16:creationId xmlns:a16="http://schemas.microsoft.com/office/drawing/2014/main" id="{045F963C-ED88-B8E5-E002-1589A7D8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272" y="4083572"/>
            <a:ext cx="3158816" cy="157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29EDB00D-EB78-0D4F-0183-D5171D58387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75" y="3058984"/>
            <a:ext cx="2726088" cy="109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78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71D46D-A707-4821-A0C2-37696E0EF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9505" y="397130"/>
            <a:ext cx="8179266" cy="616896"/>
          </a:xfrm>
        </p:spPr>
        <p:txBody>
          <a:bodyPr>
            <a:normAutofit/>
          </a:bodyPr>
          <a:lstStyle/>
          <a:p>
            <a:pPr algn="l"/>
            <a:r>
              <a:rPr lang="en-US" b="1" i="0" dirty="0">
                <a:effectLst/>
                <a:latin typeface="var(--ut-hero-region-title-font-family)"/>
              </a:rPr>
              <a:t>FT 1000 Europe’s Fastest Growing Companies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12BEFD1-D2AB-4960-9004-312592109EFE}"/>
              </a:ext>
            </a:extLst>
          </p:cNvPr>
          <p:cNvSpPr txBox="1"/>
          <p:nvPr/>
        </p:nvSpPr>
        <p:spPr>
          <a:xfrm>
            <a:off x="444813" y="1350629"/>
            <a:ext cx="4530860" cy="35820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id,</a:t>
            </a:r>
          </a:p>
          <a:p>
            <a:pPr>
              <a:lnSpc>
                <a:spcPct val="90000"/>
              </a:lnSpc>
            </a:pP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classifica,</a:t>
            </a:r>
          </a:p>
          <a:p>
            <a:pPr>
              <a:lnSpc>
                <a:spcPct val="90000"/>
              </a:lnSpc>
            </a:pP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web,</a:t>
            </a:r>
          </a:p>
          <a:p>
            <a:pPr>
              <a:lnSpc>
                <a:spcPct val="90000"/>
              </a:lnSpc>
            </a:pP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nome,</a:t>
            </a:r>
          </a:p>
          <a:p>
            <a:pPr>
              <a:lnSpc>
                <a:spcPct val="90000"/>
              </a:lnSpc>
            </a:pP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nazione,</a:t>
            </a:r>
          </a:p>
          <a:p>
            <a:pPr>
              <a:lnSpc>
                <a:spcPct val="90000"/>
              </a:lnSpc>
            </a:pP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settore,</a:t>
            </a:r>
          </a:p>
          <a:p>
            <a:pPr>
              <a:lnSpc>
                <a:spcPct val="90000"/>
              </a:lnSpc>
            </a:pP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it-IT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agr_perc</a:t>
            </a: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lnSpc>
                <a:spcPct val="90000"/>
              </a:lnSpc>
            </a:pP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it-IT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cagr_perc</a:t>
            </a: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lnSpc>
                <a:spcPct val="90000"/>
              </a:lnSpc>
            </a:pP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revenue_2020,</a:t>
            </a:r>
          </a:p>
          <a:p>
            <a:pPr>
              <a:lnSpc>
                <a:spcPct val="90000"/>
              </a:lnSpc>
            </a:pP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revenue_2017,</a:t>
            </a:r>
          </a:p>
          <a:p>
            <a:pPr>
              <a:lnSpc>
                <a:spcPct val="90000"/>
              </a:lnSpc>
            </a:pP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it-IT" b="1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anno_inizio</a:t>
            </a:r>
            <a:endParaRPr lang="it-IT" b="1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it-IT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d06_classifica_ft</a:t>
            </a:r>
            <a:endParaRPr lang="it-IT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FAF58A3-9E39-4548-A301-4F702E559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672" y="1485180"/>
            <a:ext cx="6988146" cy="331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8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71D46D-A707-4821-A0C2-37696E0EF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9505" y="397130"/>
            <a:ext cx="8179266" cy="616896"/>
          </a:xfrm>
        </p:spPr>
        <p:txBody>
          <a:bodyPr>
            <a:normAutofit/>
          </a:bodyPr>
          <a:lstStyle/>
          <a:p>
            <a:pPr algn="l"/>
            <a:r>
              <a:rPr lang="en-US" b="1" i="0" dirty="0">
                <a:effectLst/>
                <a:latin typeface="var(--ut-hero-region-title-font-family)"/>
              </a:rPr>
              <a:t>FT 1000 Europe’s Fastest Growing Companies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12BEFD1-D2AB-4960-9004-312592109EFE}"/>
              </a:ext>
            </a:extLst>
          </p:cNvPr>
          <p:cNvSpPr txBox="1"/>
          <p:nvPr/>
        </p:nvSpPr>
        <p:spPr>
          <a:xfrm>
            <a:off x="444813" y="2235214"/>
            <a:ext cx="4959285" cy="269751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count(*) as num,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NAZIONE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d06_classifica_ft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 by 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NAZIONE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 by </a:t>
            </a:r>
            <a:r>
              <a:rPr lang="en-US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NAZIONE</a:t>
            </a:r>
            <a:endParaRPr lang="it-IT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29A30E5-1217-4A97-9631-C14A6B0E7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003" y="1592421"/>
            <a:ext cx="6866215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12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3A46B-E47B-D14B-8ACC-DF75647B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BF20099-FAE5-B045-A3A5-3E6107A3A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PL/SQL</a:t>
            </a:r>
            <a:endParaRPr lang="x-none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29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PL/SQL Architecture">
            <a:extLst>
              <a:ext uri="{FF2B5EF4-FFF2-40B4-BE49-F238E27FC236}">
                <a16:creationId xmlns:a16="http://schemas.microsoft.com/office/drawing/2014/main" id="{AD37D116-425F-EF18-B1F0-8D525DCD9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922" y="2772642"/>
            <a:ext cx="7210425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E19767E-BE2C-4DBD-8ADE-548FC37F7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802" y="504466"/>
            <a:ext cx="5763237" cy="499611"/>
          </a:xfrm>
        </p:spPr>
        <p:txBody>
          <a:bodyPr/>
          <a:lstStyle/>
          <a:p>
            <a:r>
              <a:rPr lang="it-IT" dirty="0"/>
              <a:t>PL/SQL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B3B674D-64A2-ED80-8425-862E3521674A}"/>
              </a:ext>
            </a:extLst>
          </p:cNvPr>
          <p:cNvSpPr txBox="1"/>
          <p:nvPr/>
        </p:nvSpPr>
        <p:spPr>
          <a:xfrm>
            <a:off x="8255039" y="669058"/>
            <a:ext cx="384909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FF0000"/>
                </a:solidFill>
                <a:effectLst/>
                <a:latin typeface="-apple-system"/>
              </a:rPr>
              <a:t>P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-apple-system"/>
              </a:rPr>
              <a:t>rocedural </a:t>
            </a:r>
          </a:p>
          <a:p>
            <a:r>
              <a:rPr lang="en-US" sz="2400" b="1" i="0" dirty="0">
                <a:solidFill>
                  <a:srgbClr val="FF0000"/>
                </a:solidFill>
                <a:effectLst/>
                <a:latin typeface="-apple-system"/>
              </a:rPr>
              <a:t>L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-apple-system"/>
              </a:rPr>
              <a:t>anguage extensions to the </a:t>
            </a:r>
          </a:p>
          <a:p>
            <a:r>
              <a:rPr lang="en-US" sz="2400" b="1" i="0" dirty="0">
                <a:solidFill>
                  <a:srgbClr val="FF0000"/>
                </a:solidFill>
                <a:effectLst/>
                <a:latin typeface="-apple-system"/>
              </a:rPr>
              <a:t>S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-apple-system"/>
              </a:rPr>
              <a:t>tructured </a:t>
            </a:r>
          </a:p>
          <a:p>
            <a:r>
              <a:rPr lang="en-US" sz="2400" b="1" i="0" dirty="0">
                <a:solidFill>
                  <a:srgbClr val="FF0000"/>
                </a:solidFill>
                <a:effectLst/>
                <a:latin typeface="-apple-system"/>
              </a:rPr>
              <a:t>Q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-apple-system"/>
              </a:rPr>
              <a:t>uery </a:t>
            </a:r>
          </a:p>
          <a:p>
            <a:r>
              <a:rPr lang="en-US" sz="2400" b="1" i="0" dirty="0">
                <a:solidFill>
                  <a:srgbClr val="FF0000"/>
                </a:solidFill>
                <a:effectLst/>
                <a:latin typeface="-apple-system"/>
              </a:rPr>
              <a:t>L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-apple-system"/>
              </a:rPr>
              <a:t>anguage</a:t>
            </a:r>
            <a:endParaRPr lang="it-IT" sz="2400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071273B-B35D-BE03-9A5E-62EB8B016DC8}"/>
              </a:ext>
            </a:extLst>
          </p:cNvPr>
          <p:cNvSpPr txBox="1"/>
          <p:nvPr/>
        </p:nvSpPr>
        <p:spPr>
          <a:xfrm>
            <a:off x="370394" y="1313721"/>
            <a:ext cx="6798502" cy="1294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effectLst/>
                <a:latin typeface="Consolas" panose="020B0609020204030204" pitchFamily="49" charset="0"/>
              </a:rPr>
              <a:t>Aggiunge</a:t>
            </a:r>
            <a:r>
              <a:rPr lang="en-US" b="1" dirty="0">
                <a:effectLst/>
                <a:latin typeface="Consolas" panose="020B0609020204030204" pitchFamily="49" charset="0"/>
              </a:rPr>
              <a:t> </a:t>
            </a:r>
            <a:r>
              <a:rPr lang="en-US" b="1" dirty="0" err="1">
                <a:effectLst/>
                <a:latin typeface="Consolas" panose="020B0609020204030204" pitchFamily="49" charset="0"/>
              </a:rPr>
              <a:t>costrutti</a:t>
            </a:r>
            <a:r>
              <a:rPr lang="en-US" b="1" dirty="0">
                <a:effectLst/>
                <a:latin typeface="Consolas" panose="020B0609020204030204" pitchFamily="49" charset="0"/>
              </a:rPr>
              <a:t> </a:t>
            </a:r>
            <a:r>
              <a:rPr lang="en-US" b="1" dirty="0" err="1">
                <a:effectLst/>
                <a:latin typeface="Consolas" panose="020B0609020204030204" pitchFamily="49" charset="0"/>
              </a:rPr>
              <a:t>procedurali</a:t>
            </a:r>
            <a:r>
              <a:rPr lang="en-US" b="1" dirty="0">
                <a:effectLst/>
                <a:latin typeface="Consolas" panose="020B0609020204030204" pitchFamily="49" charset="0"/>
              </a:rPr>
              <a:t> al </a:t>
            </a:r>
            <a:r>
              <a:rPr lang="en-US" b="1" dirty="0" err="1">
                <a:effectLst/>
                <a:latin typeface="Consolas" panose="020B0609020204030204" pitchFamily="49" charset="0"/>
              </a:rPr>
              <a:t>linguaggio</a:t>
            </a:r>
            <a:r>
              <a:rPr lang="en-US" b="1" dirty="0">
                <a:effectLst/>
                <a:latin typeface="Consolas" panose="020B0609020204030204" pitchFamily="49" charset="0"/>
              </a:rPr>
              <a:t> SQL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effectLst/>
                <a:latin typeface="Consolas" panose="020B0609020204030204" pitchFamily="49" charset="0"/>
              </a:rPr>
              <a:t>E’ un </a:t>
            </a:r>
            <a:r>
              <a:rPr lang="en-US" b="1" dirty="0" err="1">
                <a:effectLst/>
                <a:latin typeface="Consolas" panose="020B0609020204030204" pitchFamily="49" charset="0"/>
              </a:rPr>
              <a:t>linguaggio</a:t>
            </a:r>
            <a:r>
              <a:rPr lang="en-US" b="1" dirty="0">
                <a:effectLst/>
                <a:latin typeface="Consolas" panose="020B0609020204030204" pitchFamily="49" charset="0"/>
              </a:rPr>
              <a:t> </a:t>
            </a:r>
            <a:r>
              <a:rPr lang="en-US" b="1" dirty="0" err="1">
                <a:effectLst/>
                <a:latin typeface="Consolas" panose="020B0609020204030204" pitchFamily="49" charset="0"/>
              </a:rPr>
              <a:t>altamente</a:t>
            </a:r>
            <a:r>
              <a:rPr lang="en-US" b="1" dirty="0">
                <a:effectLst/>
                <a:latin typeface="Consolas" panose="020B0609020204030204" pitchFamily="49" charset="0"/>
              </a:rPr>
              <a:t> </a:t>
            </a:r>
            <a:r>
              <a:rPr lang="en-US" b="1" dirty="0" err="1">
                <a:effectLst/>
                <a:latin typeface="Consolas" panose="020B0609020204030204" pitchFamily="49" charset="0"/>
              </a:rPr>
              <a:t>strutturato</a:t>
            </a:r>
            <a:endParaRPr lang="en-US" b="1" dirty="0">
              <a:effectLst/>
              <a:latin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effectLst/>
                <a:latin typeface="Consolas" panose="020B0609020204030204" pitchFamily="49" charset="0"/>
              </a:rPr>
              <a:t>E’ </a:t>
            </a:r>
            <a:r>
              <a:rPr lang="en-US" b="1" dirty="0" err="1">
                <a:effectLst/>
                <a:latin typeface="Consolas" panose="020B0609020204030204" pitchFamily="49" charset="0"/>
              </a:rPr>
              <a:t>integrato</a:t>
            </a:r>
            <a:r>
              <a:rPr lang="en-US" b="1" dirty="0">
                <a:effectLst/>
                <a:latin typeface="Consolas" panose="020B0609020204030204" pitchFamily="49" charset="0"/>
              </a:rPr>
              <a:t> </a:t>
            </a:r>
            <a:r>
              <a:rPr lang="en-US" b="1" dirty="0" err="1">
                <a:effectLst/>
                <a:latin typeface="Consolas" panose="020B0609020204030204" pitchFamily="49" charset="0"/>
              </a:rPr>
              <a:t>all’interno</a:t>
            </a:r>
            <a:r>
              <a:rPr lang="en-US" b="1" dirty="0">
                <a:effectLst/>
                <a:latin typeface="Consolas" panose="020B0609020204030204" pitchFamily="49" charset="0"/>
              </a:rPr>
              <a:t> del database Oracle</a:t>
            </a:r>
          </a:p>
        </p:txBody>
      </p:sp>
    </p:spTree>
    <p:extLst>
      <p:ext uri="{BB962C8B-B14F-4D97-AF65-F5344CB8AC3E}">
        <p14:creationId xmlns:p14="http://schemas.microsoft.com/office/powerpoint/2010/main" val="306056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19767E-BE2C-4DBD-8ADE-548FC37F7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802" y="504466"/>
            <a:ext cx="5763237" cy="499611"/>
          </a:xfrm>
        </p:spPr>
        <p:txBody>
          <a:bodyPr/>
          <a:lstStyle/>
          <a:p>
            <a:r>
              <a:rPr lang="it-IT" dirty="0"/>
              <a:t>PL/SQL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7967131-8B2C-23AA-DE57-21E3049CA062}"/>
              </a:ext>
            </a:extLst>
          </p:cNvPr>
          <p:cNvSpPr txBox="1"/>
          <p:nvPr/>
        </p:nvSpPr>
        <p:spPr>
          <a:xfrm>
            <a:off x="2305812" y="1951011"/>
            <a:ext cx="809091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BEGIN</a:t>
            </a:r>
            <a:r>
              <a:rPr lang="en-US" sz="2400" b="1" i="0" dirty="0"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US" sz="2400" b="1" i="0" dirty="0">
                <a:effectLst/>
                <a:latin typeface="Courier New" panose="02070309020205020404" pitchFamily="49" charset="0"/>
              </a:rPr>
              <a:t>    </a:t>
            </a:r>
            <a:r>
              <a:rPr lang="en-US" sz="2400" b="1" i="0" dirty="0" err="1">
                <a:effectLst/>
                <a:latin typeface="Courier New" panose="02070309020205020404" pitchFamily="49" charset="0"/>
              </a:rPr>
              <a:t>DBMS_OUTPUT.put_line</a:t>
            </a:r>
            <a:r>
              <a:rPr lang="en-US" sz="2400" b="1" i="0" dirty="0">
                <a:effectLst/>
                <a:latin typeface="Courier New" panose="02070309020205020404" pitchFamily="49" charset="0"/>
              </a:rPr>
              <a:t> ('Hello World!'); </a:t>
            </a:r>
          </a:p>
          <a:p>
            <a:r>
              <a:rPr lang="en-US" sz="24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END;</a:t>
            </a:r>
          </a:p>
          <a:p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</a:rPr>
              <a:t>/</a:t>
            </a:r>
            <a:endParaRPr lang="en-US" sz="2400" b="1" i="0" dirty="0">
              <a:solidFill>
                <a:srgbClr val="FF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FFFFFF"/>
                </a:solidFill>
                <a:latin typeface="Courier New" panose="02070309020205020404" pitchFamily="49" charset="0"/>
              </a:rPr>
              <a:t>/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;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64481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19767E-BE2C-4DBD-8ADE-548FC37F7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802" y="504466"/>
            <a:ext cx="5763237" cy="499611"/>
          </a:xfrm>
        </p:spPr>
        <p:txBody>
          <a:bodyPr/>
          <a:lstStyle/>
          <a:p>
            <a:r>
              <a:rPr lang="it-IT" dirty="0"/>
              <a:t>PL/SQL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7967131-8B2C-23AA-DE57-21E3049CA062}"/>
              </a:ext>
            </a:extLst>
          </p:cNvPr>
          <p:cNvSpPr txBox="1"/>
          <p:nvPr/>
        </p:nvSpPr>
        <p:spPr>
          <a:xfrm>
            <a:off x="2185416" y="2097315"/>
            <a:ext cx="925372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DECLARE</a:t>
            </a:r>
            <a:r>
              <a:rPr lang="en-US" sz="2400" b="1" i="0" dirty="0"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US" sz="2400" b="1" dirty="0">
                <a:latin typeface="Courier New" panose="02070309020205020404" pitchFamily="49" charset="0"/>
              </a:rPr>
              <a:t>   </a:t>
            </a:r>
            <a:r>
              <a:rPr lang="en-US" sz="2400" b="1" i="0" dirty="0" err="1">
                <a:effectLst/>
                <a:latin typeface="Courier New" panose="02070309020205020404" pitchFamily="49" charset="0"/>
              </a:rPr>
              <a:t>l_message</a:t>
            </a:r>
            <a:r>
              <a:rPr lang="en-US" sz="2400" b="1" i="0" dirty="0">
                <a:effectLst/>
                <a:latin typeface="Courier New" panose="02070309020205020404" pitchFamily="49" charset="0"/>
              </a:rPr>
              <a:t> VARCHAR2( 255 ) := 'Hello World!'; </a:t>
            </a:r>
          </a:p>
          <a:p>
            <a:r>
              <a:rPr lang="en-US" sz="24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BEGIN</a:t>
            </a:r>
            <a:r>
              <a:rPr lang="en-US" sz="2400" b="1" i="0" dirty="0"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US" sz="2400" b="1" i="0" dirty="0">
                <a:effectLst/>
                <a:latin typeface="Courier New" panose="02070309020205020404" pitchFamily="49" charset="0"/>
              </a:rPr>
              <a:t>   DBMS_OUTPUT.PUT_LINE( </a:t>
            </a:r>
            <a:r>
              <a:rPr lang="en-US" sz="2400" b="1" i="0" dirty="0" err="1">
                <a:effectLst/>
                <a:latin typeface="Courier New" panose="02070309020205020404" pitchFamily="49" charset="0"/>
              </a:rPr>
              <a:t>l_message</a:t>
            </a:r>
            <a:r>
              <a:rPr lang="en-US" sz="2400" b="1" i="0" dirty="0">
                <a:effectLst/>
                <a:latin typeface="Courier New" panose="02070309020205020404" pitchFamily="49" charset="0"/>
              </a:rPr>
              <a:t> ); </a:t>
            </a:r>
          </a:p>
          <a:p>
            <a:r>
              <a:rPr lang="en-US" sz="24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END</a:t>
            </a:r>
            <a:r>
              <a:rPr lang="en-US" sz="2400" b="1" i="0" dirty="0">
                <a:effectLst/>
                <a:latin typeface="Courier New" panose="02070309020205020404" pitchFamily="49" charset="0"/>
              </a:rPr>
              <a:t>;</a:t>
            </a:r>
          </a:p>
          <a:p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</a:rPr>
              <a:t>/</a:t>
            </a:r>
            <a:endParaRPr lang="it-IT" sz="2400" b="1" dirty="0"/>
          </a:p>
        </p:txBody>
      </p:sp>
    </p:spTree>
    <p:extLst>
      <p:ext uri="{BB962C8B-B14F-4D97-AF65-F5344CB8AC3E}">
        <p14:creationId xmlns:p14="http://schemas.microsoft.com/office/powerpoint/2010/main" val="125956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19767E-BE2C-4DBD-8ADE-548FC37F7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802" y="504466"/>
            <a:ext cx="5763237" cy="499611"/>
          </a:xfrm>
        </p:spPr>
        <p:txBody>
          <a:bodyPr/>
          <a:lstStyle/>
          <a:p>
            <a:r>
              <a:rPr lang="it-IT" dirty="0"/>
              <a:t>PL/SQL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7967131-8B2C-23AA-DE57-21E3049CA062}"/>
              </a:ext>
            </a:extLst>
          </p:cNvPr>
          <p:cNvSpPr txBox="1"/>
          <p:nvPr/>
        </p:nvSpPr>
        <p:spPr>
          <a:xfrm>
            <a:off x="473232" y="2514877"/>
            <a:ext cx="10892759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DECLARE</a:t>
            </a:r>
          </a:p>
          <a:p>
            <a:r>
              <a:rPr lang="en-US" sz="22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     </a:t>
            </a:r>
            <a:r>
              <a:rPr lang="en-US" sz="2200" b="1" i="0" dirty="0">
                <a:effectLst/>
                <a:latin typeface="Courier New" panose="02070309020205020404" pitchFamily="49" charset="0"/>
              </a:rPr>
              <a:t>V_RESULT NUMBER;</a:t>
            </a:r>
          </a:p>
          <a:p>
            <a:r>
              <a:rPr lang="en-US" sz="22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BEGIN</a:t>
            </a:r>
          </a:p>
          <a:p>
            <a:r>
              <a:rPr lang="en-US" sz="22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  </a:t>
            </a:r>
            <a:r>
              <a:rPr lang="en-US" sz="2200" b="1" i="0" dirty="0">
                <a:effectLst/>
                <a:latin typeface="Courier New" panose="02070309020205020404" pitchFamily="49" charset="0"/>
              </a:rPr>
              <a:t>V_RESULT := 1 / 0;</a:t>
            </a:r>
          </a:p>
          <a:p>
            <a:r>
              <a:rPr lang="en-US" sz="22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  EXCEPTION</a:t>
            </a:r>
          </a:p>
          <a:p>
            <a:r>
              <a:rPr lang="en-US" sz="22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    WHEN ZERO_DIVIDE THEN</a:t>
            </a:r>
          </a:p>
          <a:p>
            <a:r>
              <a:rPr lang="en-US" sz="22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        </a:t>
            </a:r>
            <a:r>
              <a:rPr lang="en-US" sz="2200" b="1" i="0" dirty="0">
                <a:effectLst/>
                <a:latin typeface="Courier New" panose="02070309020205020404" pitchFamily="49" charset="0"/>
              </a:rPr>
              <a:t>DBMS_OUTPUT.PUT_LINE('Non </a:t>
            </a:r>
            <a:r>
              <a:rPr lang="en-US" sz="2200" b="1" i="0" dirty="0" err="1">
                <a:effectLst/>
                <a:latin typeface="Courier New" panose="02070309020205020404" pitchFamily="49" charset="0"/>
              </a:rPr>
              <a:t>puoi</a:t>
            </a:r>
            <a:r>
              <a:rPr lang="en-US" sz="2200" b="1" i="0" dirty="0">
                <a:effectLst/>
                <a:latin typeface="Courier New" panose="02070309020205020404" pitchFamily="49" charset="0"/>
              </a:rPr>
              <a:t> </a:t>
            </a:r>
            <a:r>
              <a:rPr lang="en-US" sz="2200" b="1" i="0" dirty="0" err="1">
                <a:effectLst/>
                <a:latin typeface="Courier New" panose="02070309020205020404" pitchFamily="49" charset="0"/>
              </a:rPr>
              <a:t>dividere</a:t>
            </a:r>
            <a:r>
              <a:rPr lang="en-US" sz="2200" b="1" i="0" dirty="0">
                <a:effectLst/>
                <a:latin typeface="Courier New" panose="02070309020205020404" pitchFamily="49" charset="0"/>
              </a:rPr>
              <a:t> per zero');</a:t>
            </a:r>
          </a:p>
          <a:p>
            <a:r>
              <a:rPr lang="en-US" sz="22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    WHEN OTHERS THEN</a:t>
            </a:r>
          </a:p>
          <a:p>
            <a:r>
              <a:rPr lang="en-US" sz="22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        </a:t>
            </a:r>
            <a:r>
              <a:rPr lang="en-US" sz="2200" b="1" i="0" dirty="0">
                <a:effectLst/>
                <a:latin typeface="Courier New" panose="02070309020205020404" pitchFamily="49" charset="0"/>
              </a:rPr>
              <a:t>DBMS_OUTPUT.PUT_LINE( </a:t>
            </a:r>
            <a:r>
              <a:rPr lang="en-US" sz="22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SQLERRM</a:t>
            </a:r>
            <a:r>
              <a:rPr lang="en-US" sz="2200" b="1" i="0" dirty="0">
                <a:effectLst/>
                <a:latin typeface="Courier New" panose="02070309020205020404" pitchFamily="49" charset="0"/>
              </a:rPr>
              <a:t> );</a:t>
            </a:r>
          </a:p>
          <a:p>
            <a:r>
              <a:rPr lang="en-US" sz="22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END;</a:t>
            </a:r>
          </a:p>
          <a:p>
            <a:r>
              <a:rPr lang="en-US" sz="22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/</a:t>
            </a:r>
            <a:endParaRPr lang="it-IT" sz="2200" b="1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F44BA90-03FB-B3E7-7E4F-FA86CF235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0688" y="188139"/>
            <a:ext cx="4206240" cy="425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5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19767E-BE2C-4DBD-8ADE-548FC37F7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802" y="504466"/>
            <a:ext cx="5763237" cy="499611"/>
          </a:xfrm>
        </p:spPr>
        <p:txBody>
          <a:bodyPr/>
          <a:lstStyle/>
          <a:p>
            <a:r>
              <a:rPr lang="it-IT" dirty="0"/>
              <a:t>PL/SQL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7967131-8B2C-23AA-DE57-21E3049CA062}"/>
              </a:ext>
            </a:extLst>
          </p:cNvPr>
          <p:cNvSpPr txBox="1"/>
          <p:nvPr/>
        </p:nvSpPr>
        <p:spPr>
          <a:xfrm>
            <a:off x="365760" y="1253005"/>
            <a:ext cx="11173968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DECLARE</a:t>
            </a:r>
          </a:p>
          <a:p>
            <a:r>
              <a:rPr lang="en-US" sz="2200" b="1" i="0" dirty="0">
                <a:effectLst/>
                <a:latin typeface="Courier New" panose="02070309020205020404" pitchFamily="49" charset="0"/>
              </a:rPr>
              <a:t>  </a:t>
            </a:r>
            <a:r>
              <a:rPr lang="en-US" sz="2200" b="1" i="0" dirty="0" err="1">
                <a:effectLst/>
                <a:latin typeface="Courier New" panose="02070309020205020404" pitchFamily="49" charset="0"/>
              </a:rPr>
              <a:t>l_data</a:t>
            </a:r>
            <a:r>
              <a:rPr lang="en-US" sz="2200" b="1" i="0" dirty="0">
                <a:effectLst/>
                <a:latin typeface="Courier New" panose="02070309020205020404" pitchFamily="49" charset="0"/>
              </a:rPr>
              <a:t> date;</a:t>
            </a:r>
          </a:p>
          <a:p>
            <a:r>
              <a:rPr lang="en-US" sz="22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BEGIN</a:t>
            </a:r>
          </a:p>
          <a:p>
            <a:endParaRPr lang="en-US" sz="2200" b="1" i="0" dirty="0">
              <a:solidFill>
                <a:srgbClr val="FF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22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 SELECT </a:t>
            </a:r>
            <a:r>
              <a:rPr lang="en-US" sz="2200" b="1" i="0" dirty="0" err="1">
                <a:effectLst/>
                <a:latin typeface="Courier New" panose="02070309020205020404" pitchFamily="49" charset="0"/>
              </a:rPr>
              <a:t>sysdate</a:t>
            </a:r>
            <a:endParaRPr lang="en-US" sz="2200" b="1" i="0" dirty="0">
              <a:effectLst/>
              <a:latin typeface="Courier New" panose="02070309020205020404" pitchFamily="49" charset="0"/>
            </a:endParaRPr>
          </a:p>
          <a:p>
            <a:r>
              <a:rPr lang="en-US" sz="22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   INTO </a:t>
            </a:r>
            <a:r>
              <a:rPr lang="en-US" sz="2200" b="1" i="0" dirty="0" err="1">
                <a:effectLst/>
                <a:latin typeface="Courier New" panose="02070309020205020404" pitchFamily="49" charset="0"/>
              </a:rPr>
              <a:t>l_data</a:t>
            </a:r>
            <a:endParaRPr lang="en-US" sz="2200" b="1" i="0" dirty="0">
              <a:effectLst/>
              <a:latin typeface="Courier New" panose="02070309020205020404" pitchFamily="49" charset="0"/>
            </a:endParaRPr>
          </a:p>
          <a:p>
            <a:r>
              <a:rPr lang="en-US" sz="22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   FROM </a:t>
            </a:r>
            <a:r>
              <a:rPr lang="en-US" sz="2200" b="1" i="0" dirty="0">
                <a:effectLst/>
                <a:latin typeface="Courier New" panose="02070309020205020404" pitchFamily="49" charset="0"/>
              </a:rPr>
              <a:t>dual;</a:t>
            </a:r>
          </a:p>
          <a:p>
            <a:endParaRPr lang="en-US" sz="2200" b="1" i="0" dirty="0">
              <a:solidFill>
                <a:srgbClr val="FF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22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2200" b="1" i="0" dirty="0">
                <a:effectLst/>
                <a:latin typeface="Courier New" panose="02070309020205020404" pitchFamily="49" charset="0"/>
              </a:rPr>
              <a:t>DBMS_OUTPUT.PUT_LINE(</a:t>
            </a:r>
            <a:r>
              <a:rPr lang="en-US" sz="2200" b="1" i="0" dirty="0" err="1">
                <a:effectLst/>
                <a:latin typeface="Courier New" panose="02070309020205020404" pitchFamily="49" charset="0"/>
              </a:rPr>
              <a:t>to_char</a:t>
            </a:r>
            <a:r>
              <a:rPr lang="en-US" sz="2200" b="1" i="0" dirty="0">
                <a:effectLst/>
                <a:latin typeface="Courier New" panose="02070309020205020404" pitchFamily="49" charset="0"/>
              </a:rPr>
              <a:t>(</a:t>
            </a:r>
            <a:r>
              <a:rPr lang="en-US" sz="2200" b="1" i="0" dirty="0" err="1">
                <a:effectLst/>
                <a:latin typeface="Courier New" panose="02070309020205020404" pitchFamily="49" charset="0"/>
              </a:rPr>
              <a:t>l_data,'DD</a:t>
            </a:r>
            <a:r>
              <a:rPr lang="en-US" sz="2200" b="1" i="0" dirty="0">
                <a:effectLst/>
                <a:latin typeface="Courier New" panose="02070309020205020404" pitchFamily="49" charset="0"/>
              </a:rPr>
              <a:t>/MM/YYYY HH24:MM:SS'));</a:t>
            </a:r>
          </a:p>
          <a:p>
            <a:r>
              <a:rPr lang="en-US" sz="22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END</a:t>
            </a:r>
            <a:r>
              <a:rPr lang="en-US" sz="2200" b="1" i="0" dirty="0">
                <a:effectLst/>
                <a:latin typeface="Courier New" panose="02070309020205020404" pitchFamily="49" charset="0"/>
              </a:rPr>
              <a:t>;</a:t>
            </a:r>
          </a:p>
          <a:p>
            <a:r>
              <a:rPr lang="en-US" sz="22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/</a:t>
            </a:r>
            <a:endParaRPr lang="it-IT" sz="2200" b="1" dirty="0"/>
          </a:p>
        </p:txBody>
      </p:sp>
    </p:spTree>
    <p:extLst>
      <p:ext uri="{BB962C8B-B14F-4D97-AF65-F5344CB8AC3E}">
        <p14:creationId xmlns:p14="http://schemas.microsoft.com/office/powerpoint/2010/main" val="241398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19767E-BE2C-4DBD-8ADE-548FC37F7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802" y="504466"/>
            <a:ext cx="5763237" cy="499611"/>
          </a:xfrm>
        </p:spPr>
        <p:txBody>
          <a:bodyPr/>
          <a:lstStyle/>
          <a:p>
            <a:r>
              <a:rPr lang="it-IT" dirty="0"/>
              <a:t>PL/SQL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7967131-8B2C-23AA-DE57-21E3049CA062}"/>
              </a:ext>
            </a:extLst>
          </p:cNvPr>
          <p:cNvSpPr txBox="1"/>
          <p:nvPr/>
        </p:nvSpPr>
        <p:spPr>
          <a:xfrm>
            <a:off x="365760" y="1253005"/>
            <a:ext cx="11173968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DECLARE</a:t>
            </a:r>
          </a:p>
          <a:p>
            <a:r>
              <a:rPr lang="en-US" sz="2200" b="1" i="0" dirty="0">
                <a:effectLst/>
                <a:latin typeface="Courier New" panose="02070309020205020404" pitchFamily="49" charset="0"/>
              </a:rPr>
              <a:t>  </a:t>
            </a:r>
            <a:r>
              <a:rPr lang="en-US" sz="2200" b="1" i="0" dirty="0" err="1">
                <a:effectLst/>
                <a:latin typeface="Courier New" panose="02070309020205020404" pitchFamily="49" charset="0"/>
              </a:rPr>
              <a:t>l_data</a:t>
            </a:r>
            <a:r>
              <a:rPr lang="en-US" sz="2200" b="1" i="0" dirty="0">
                <a:effectLst/>
                <a:latin typeface="Courier New" panose="02070309020205020404" pitchFamily="49" charset="0"/>
              </a:rPr>
              <a:t> date;</a:t>
            </a:r>
          </a:p>
          <a:p>
            <a:r>
              <a:rPr lang="en-US" sz="22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BEGIN</a:t>
            </a:r>
          </a:p>
          <a:p>
            <a:endParaRPr lang="en-US" sz="2200" b="1" i="0" dirty="0">
              <a:solidFill>
                <a:srgbClr val="FF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22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 SELECT </a:t>
            </a:r>
            <a:r>
              <a:rPr lang="en-US" sz="2200" b="1" i="0" dirty="0" err="1">
                <a:effectLst/>
                <a:latin typeface="Courier New" panose="02070309020205020404" pitchFamily="49" charset="0"/>
              </a:rPr>
              <a:t>sysdate</a:t>
            </a:r>
            <a:endParaRPr lang="en-US" sz="2200" b="1" i="0" dirty="0">
              <a:effectLst/>
              <a:latin typeface="Courier New" panose="02070309020205020404" pitchFamily="49" charset="0"/>
            </a:endParaRPr>
          </a:p>
          <a:p>
            <a:r>
              <a:rPr lang="en-US" sz="22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   INTO </a:t>
            </a:r>
            <a:r>
              <a:rPr lang="en-US" sz="2200" b="1" i="0" dirty="0" err="1">
                <a:effectLst/>
                <a:latin typeface="Courier New" panose="02070309020205020404" pitchFamily="49" charset="0"/>
              </a:rPr>
              <a:t>l_data</a:t>
            </a:r>
            <a:endParaRPr lang="en-US" sz="2200" b="1" i="0" dirty="0">
              <a:effectLst/>
              <a:latin typeface="Courier New" panose="02070309020205020404" pitchFamily="49" charset="0"/>
            </a:endParaRPr>
          </a:p>
          <a:p>
            <a:r>
              <a:rPr lang="en-US" sz="22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   FROM </a:t>
            </a:r>
            <a:r>
              <a:rPr lang="en-US" sz="2200" b="1" i="0" dirty="0">
                <a:effectLst/>
                <a:latin typeface="Courier New" panose="02070309020205020404" pitchFamily="49" charset="0"/>
              </a:rPr>
              <a:t>dual;</a:t>
            </a:r>
          </a:p>
          <a:p>
            <a:endParaRPr lang="en-US" sz="2200" b="1" i="0" dirty="0">
              <a:solidFill>
                <a:srgbClr val="FF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22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2200" b="1" i="0" dirty="0">
                <a:effectLst/>
                <a:latin typeface="Courier New" panose="02070309020205020404" pitchFamily="49" charset="0"/>
              </a:rPr>
              <a:t>DBMS_OUTPUT.PUT_LINE(</a:t>
            </a:r>
            <a:r>
              <a:rPr lang="en-US" sz="2200" b="1" i="0" dirty="0" err="1">
                <a:effectLst/>
                <a:latin typeface="Courier New" panose="02070309020205020404" pitchFamily="49" charset="0"/>
              </a:rPr>
              <a:t>to_char</a:t>
            </a:r>
            <a:r>
              <a:rPr lang="en-US" sz="2200" b="1" i="0" dirty="0">
                <a:effectLst/>
                <a:latin typeface="Courier New" panose="02070309020205020404" pitchFamily="49" charset="0"/>
              </a:rPr>
              <a:t>(</a:t>
            </a:r>
            <a:r>
              <a:rPr lang="en-US" sz="2200" b="1" i="0" dirty="0" err="1">
                <a:effectLst/>
                <a:latin typeface="Courier New" panose="02070309020205020404" pitchFamily="49" charset="0"/>
              </a:rPr>
              <a:t>l_data,'DD</a:t>
            </a:r>
            <a:r>
              <a:rPr lang="en-US" sz="2200" b="1" i="0" dirty="0">
                <a:effectLst/>
                <a:latin typeface="Courier New" panose="02070309020205020404" pitchFamily="49" charset="0"/>
              </a:rPr>
              <a:t>/MM/YYYY HH24:MM:SS'));</a:t>
            </a:r>
          </a:p>
          <a:p>
            <a:r>
              <a:rPr lang="en-US" sz="22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END</a:t>
            </a:r>
            <a:r>
              <a:rPr lang="en-US" sz="2200" b="1" i="0" dirty="0">
                <a:effectLst/>
                <a:latin typeface="Courier New" panose="02070309020205020404" pitchFamily="49" charset="0"/>
              </a:rPr>
              <a:t>;</a:t>
            </a:r>
          </a:p>
          <a:p>
            <a:r>
              <a:rPr lang="en-US" sz="22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/</a:t>
            </a:r>
            <a:endParaRPr lang="it-IT" sz="2200" b="1" dirty="0"/>
          </a:p>
        </p:txBody>
      </p:sp>
    </p:spTree>
    <p:extLst>
      <p:ext uri="{BB962C8B-B14F-4D97-AF65-F5344CB8AC3E}">
        <p14:creationId xmlns:p14="http://schemas.microsoft.com/office/powerpoint/2010/main" val="2576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19767E-BE2C-4DBD-8ADE-548FC37F7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802" y="504466"/>
            <a:ext cx="5763237" cy="499611"/>
          </a:xfrm>
        </p:spPr>
        <p:txBody>
          <a:bodyPr/>
          <a:lstStyle/>
          <a:p>
            <a:r>
              <a:rPr lang="it-IT" dirty="0"/>
              <a:t>PL/SQL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7967131-8B2C-23AA-DE57-21E3049CA062}"/>
              </a:ext>
            </a:extLst>
          </p:cNvPr>
          <p:cNvSpPr txBox="1"/>
          <p:nvPr/>
        </p:nvSpPr>
        <p:spPr>
          <a:xfrm>
            <a:off x="685800" y="1351508"/>
            <a:ext cx="1117396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DECLARE </a:t>
            </a:r>
          </a:p>
          <a:p>
            <a:r>
              <a:rPr lang="en-US" sz="22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2200" b="1" i="0" dirty="0" err="1">
                <a:effectLst/>
                <a:latin typeface="Courier New" panose="02070309020205020404" pitchFamily="49" charset="0"/>
              </a:rPr>
              <a:t>l_venduto</a:t>
            </a:r>
            <a:r>
              <a:rPr lang="en-US" sz="2200" b="1" i="0" dirty="0">
                <a:effectLst/>
                <a:latin typeface="Courier New" panose="02070309020205020404" pitchFamily="49" charset="0"/>
              </a:rPr>
              <a:t> NUMBER := 100000; </a:t>
            </a:r>
          </a:p>
          <a:p>
            <a:r>
              <a:rPr lang="en-US" sz="22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BEGIN </a:t>
            </a:r>
          </a:p>
          <a:p>
            <a:r>
              <a:rPr lang="en-US" sz="22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  IF </a:t>
            </a:r>
            <a:r>
              <a:rPr lang="en-US" sz="2200" b="1" i="0" dirty="0" err="1">
                <a:effectLst/>
                <a:latin typeface="Courier New" panose="02070309020205020404" pitchFamily="49" charset="0"/>
              </a:rPr>
              <a:t>l_venduto</a:t>
            </a:r>
            <a:r>
              <a:rPr lang="en-US" sz="2200" b="1" i="0" dirty="0">
                <a:effectLst/>
                <a:latin typeface="Courier New" panose="02070309020205020404" pitchFamily="49" charset="0"/>
              </a:rPr>
              <a:t> &gt; 100000 </a:t>
            </a:r>
            <a:r>
              <a:rPr lang="en-US" sz="22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THEN </a:t>
            </a:r>
          </a:p>
          <a:p>
            <a:r>
              <a:rPr lang="en-US" sz="22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     </a:t>
            </a:r>
            <a:r>
              <a:rPr lang="en-US" sz="2200" b="1" i="0" dirty="0">
                <a:effectLst/>
                <a:latin typeface="Courier New" panose="02070309020205020404" pitchFamily="49" charset="0"/>
              </a:rPr>
              <a:t>DBMS_OUTPUT.PUT_LINE( '</a:t>
            </a:r>
            <a:r>
              <a:rPr lang="en-US" sz="2200" b="1" i="0" dirty="0" err="1">
                <a:effectLst/>
                <a:latin typeface="Courier New" panose="02070309020205020404" pitchFamily="49" charset="0"/>
              </a:rPr>
              <a:t>Venduto</a:t>
            </a:r>
            <a:r>
              <a:rPr lang="en-US" sz="2200" b="1" i="0" dirty="0">
                <a:effectLst/>
                <a:latin typeface="Courier New" panose="02070309020205020404" pitchFamily="49" charset="0"/>
              </a:rPr>
              <a:t> &gt; 100k' ); </a:t>
            </a:r>
          </a:p>
          <a:p>
            <a:r>
              <a:rPr lang="en-US" sz="22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  ELSIF </a:t>
            </a:r>
            <a:r>
              <a:rPr lang="en-US" sz="2200" b="1" i="0" dirty="0" err="1">
                <a:effectLst/>
                <a:latin typeface="Courier New" panose="02070309020205020404" pitchFamily="49" charset="0"/>
              </a:rPr>
              <a:t>l_venduto</a:t>
            </a:r>
            <a:r>
              <a:rPr lang="en-US" sz="2200" b="1" i="0" dirty="0">
                <a:effectLst/>
                <a:latin typeface="Courier New" panose="02070309020205020404" pitchFamily="49" charset="0"/>
              </a:rPr>
              <a:t> &gt; 50000 </a:t>
            </a:r>
            <a:r>
              <a:rPr lang="en-US" sz="22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THEN </a:t>
            </a:r>
          </a:p>
          <a:p>
            <a:r>
              <a:rPr lang="en-US" sz="22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     </a:t>
            </a:r>
            <a:r>
              <a:rPr lang="en-US" sz="2200" b="1" i="0" dirty="0">
                <a:effectLst/>
                <a:latin typeface="Courier New" panose="02070309020205020404" pitchFamily="49" charset="0"/>
              </a:rPr>
              <a:t>DBMS_OUTPUT.PUT_LINE( '</a:t>
            </a:r>
            <a:r>
              <a:rPr lang="en-US" sz="2200" b="1" i="0" dirty="0" err="1">
                <a:effectLst/>
                <a:latin typeface="Courier New" panose="02070309020205020404" pitchFamily="49" charset="0"/>
              </a:rPr>
              <a:t>Venduto</a:t>
            </a:r>
            <a:r>
              <a:rPr lang="en-US" sz="2200" b="1" i="0" dirty="0">
                <a:effectLst/>
                <a:latin typeface="Courier New" panose="02070309020205020404" pitchFamily="49" charset="0"/>
              </a:rPr>
              <a:t> &gt; 50k' ); </a:t>
            </a:r>
          </a:p>
          <a:p>
            <a:r>
              <a:rPr lang="en-US" sz="22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  ELSE</a:t>
            </a:r>
          </a:p>
          <a:p>
            <a:r>
              <a:rPr lang="en-US" sz="22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     </a:t>
            </a:r>
            <a:r>
              <a:rPr lang="en-US" sz="2200" b="1" i="0" dirty="0">
                <a:effectLst/>
                <a:latin typeface="Courier New" panose="02070309020205020404" pitchFamily="49" charset="0"/>
              </a:rPr>
              <a:t>DBMS_OUTPUT.PUT_LINE( '</a:t>
            </a:r>
            <a:r>
              <a:rPr lang="en-US" sz="2200" b="1" i="0" dirty="0" err="1">
                <a:effectLst/>
                <a:latin typeface="Courier New" panose="02070309020205020404" pitchFamily="49" charset="0"/>
              </a:rPr>
              <a:t>Venduto</a:t>
            </a:r>
            <a:r>
              <a:rPr lang="en-US" sz="2200" b="1" i="0" dirty="0">
                <a:effectLst/>
                <a:latin typeface="Courier New" panose="02070309020205020404" pitchFamily="49" charset="0"/>
              </a:rPr>
              <a:t> &lt;= 50k' );</a:t>
            </a:r>
            <a:r>
              <a:rPr lang="en-US" sz="22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US" sz="22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  END IF; </a:t>
            </a:r>
          </a:p>
          <a:p>
            <a:r>
              <a:rPr lang="en-US" sz="22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END;</a:t>
            </a:r>
          </a:p>
          <a:p>
            <a:r>
              <a:rPr lang="en-US" sz="22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/</a:t>
            </a:r>
            <a:endParaRPr lang="it-IT" sz="2200" b="1" dirty="0"/>
          </a:p>
        </p:txBody>
      </p:sp>
    </p:spTree>
    <p:extLst>
      <p:ext uri="{BB962C8B-B14F-4D97-AF65-F5344CB8AC3E}">
        <p14:creationId xmlns:p14="http://schemas.microsoft.com/office/powerpoint/2010/main" val="59896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3A46B-E47B-D14B-8ACC-DF75647B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BF20099-FAE5-B045-A3A5-3E6107A3A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Georgia" panose="02040502050405020303" pitchFamily="18" charset="0"/>
              </a:rPr>
              <a:t>Comandi SQL</a:t>
            </a:r>
            <a:endParaRPr lang="x-none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45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19767E-BE2C-4DBD-8ADE-548FC37F7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8650" y="0"/>
            <a:ext cx="5763237" cy="499611"/>
          </a:xfrm>
        </p:spPr>
        <p:txBody>
          <a:bodyPr/>
          <a:lstStyle/>
          <a:p>
            <a:r>
              <a:rPr lang="it-IT" dirty="0"/>
              <a:t>PL/SQL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7967131-8B2C-23AA-DE57-21E3049CA062}"/>
              </a:ext>
            </a:extLst>
          </p:cNvPr>
          <p:cNvSpPr txBox="1"/>
          <p:nvPr/>
        </p:nvSpPr>
        <p:spPr>
          <a:xfrm>
            <a:off x="3329736" y="249805"/>
            <a:ext cx="617088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DECLARE</a:t>
            </a:r>
          </a:p>
          <a:p>
            <a:r>
              <a:rPr lang="en-US" sz="20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2000" b="1" i="0" dirty="0" err="1">
                <a:effectLst/>
                <a:latin typeface="Courier New" panose="02070309020205020404" pitchFamily="49" charset="0"/>
              </a:rPr>
              <a:t>l_voto</a:t>
            </a:r>
            <a:r>
              <a:rPr lang="en-US" sz="2000" b="1" i="0" dirty="0">
                <a:effectLst/>
                <a:latin typeface="Courier New" panose="02070309020205020404" pitchFamily="49" charset="0"/>
              </a:rPr>
              <a:t> CHAR( 1 );</a:t>
            </a:r>
          </a:p>
          <a:p>
            <a:r>
              <a:rPr lang="en-US" sz="2000" b="1" i="0" dirty="0">
                <a:effectLst/>
                <a:latin typeface="Courier New" panose="02070309020205020404" pitchFamily="49" charset="0"/>
              </a:rPr>
              <a:t>  </a:t>
            </a:r>
            <a:r>
              <a:rPr lang="en-US" sz="2000" b="1" i="0" dirty="0" err="1">
                <a:effectLst/>
                <a:latin typeface="Courier New" panose="02070309020205020404" pitchFamily="49" charset="0"/>
              </a:rPr>
              <a:t>l_giudizio</a:t>
            </a:r>
            <a:r>
              <a:rPr lang="en-US" sz="2000" b="1" i="0" dirty="0">
                <a:effectLst/>
                <a:latin typeface="Courier New" panose="02070309020205020404" pitchFamily="49" charset="0"/>
              </a:rPr>
              <a:t>  VARCHAR2( 20 );</a:t>
            </a:r>
          </a:p>
          <a:p>
            <a:r>
              <a:rPr lang="en-US" sz="20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BEGIN</a:t>
            </a:r>
          </a:p>
          <a:p>
            <a:r>
              <a:rPr lang="en-US" sz="20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2000" b="1" i="0" dirty="0" err="1">
                <a:effectLst/>
                <a:latin typeface="Courier New" panose="02070309020205020404" pitchFamily="49" charset="0"/>
              </a:rPr>
              <a:t>l_voto</a:t>
            </a:r>
            <a:r>
              <a:rPr lang="en-US" sz="2000" b="1" i="0" dirty="0">
                <a:effectLst/>
                <a:latin typeface="Courier New" panose="02070309020205020404" pitchFamily="49" charset="0"/>
              </a:rPr>
              <a:t> := 'B';</a:t>
            </a:r>
          </a:p>
          <a:p>
            <a:r>
              <a:rPr lang="en-US" sz="20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 CASE </a:t>
            </a:r>
            <a:r>
              <a:rPr lang="en-US" sz="2000" b="1" i="0" dirty="0" err="1">
                <a:effectLst/>
                <a:latin typeface="Courier New" panose="02070309020205020404" pitchFamily="49" charset="0"/>
              </a:rPr>
              <a:t>l_voto</a:t>
            </a:r>
            <a:endParaRPr lang="en-US" sz="2000" b="1" i="0" dirty="0">
              <a:effectLst/>
              <a:latin typeface="Courier New" panose="02070309020205020404" pitchFamily="49" charset="0"/>
            </a:endParaRPr>
          </a:p>
          <a:p>
            <a:r>
              <a:rPr lang="en-US" sz="20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 WHEN 'A' THEN</a:t>
            </a:r>
          </a:p>
          <a:p>
            <a:r>
              <a:rPr lang="en-US" sz="20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sz="2000" b="1" i="0" dirty="0" err="1">
                <a:effectLst/>
                <a:latin typeface="Courier New" panose="02070309020205020404" pitchFamily="49" charset="0"/>
              </a:rPr>
              <a:t>l_giudizio</a:t>
            </a:r>
            <a:r>
              <a:rPr lang="en-US" sz="2000" b="1" i="0" dirty="0">
                <a:effectLst/>
                <a:latin typeface="Courier New" panose="02070309020205020404" pitchFamily="49" charset="0"/>
              </a:rPr>
              <a:t> := '</a:t>
            </a:r>
            <a:r>
              <a:rPr lang="en-US" sz="2000" b="1" i="0" dirty="0" err="1">
                <a:effectLst/>
                <a:latin typeface="Courier New" panose="02070309020205020404" pitchFamily="49" charset="0"/>
              </a:rPr>
              <a:t>Eccellente</a:t>
            </a:r>
            <a:r>
              <a:rPr lang="en-US" sz="2000" b="1" i="0" dirty="0">
                <a:effectLst/>
                <a:latin typeface="Courier New" panose="02070309020205020404" pitchFamily="49" charset="0"/>
              </a:rPr>
              <a:t>' ;</a:t>
            </a:r>
          </a:p>
          <a:p>
            <a:r>
              <a:rPr lang="en-US" sz="20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 WHEN 'B' THEN</a:t>
            </a:r>
          </a:p>
          <a:p>
            <a:r>
              <a:rPr lang="en-US" sz="20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sz="2000" b="1" i="0" dirty="0" err="1">
                <a:effectLst/>
                <a:latin typeface="Courier New" panose="02070309020205020404" pitchFamily="49" charset="0"/>
              </a:rPr>
              <a:t>l_giudizio</a:t>
            </a:r>
            <a:r>
              <a:rPr lang="en-US" sz="2000" b="1" i="0" dirty="0">
                <a:effectLst/>
                <a:latin typeface="Courier New" panose="02070309020205020404" pitchFamily="49" charset="0"/>
              </a:rPr>
              <a:t> := 'Ottimo' ;</a:t>
            </a:r>
          </a:p>
          <a:p>
            <a:r>
              <a:rPr lang="en-US" sz="20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 WHEN 'C' THEN</a:t>
            </a:r>
          </a:p>
          <a:p>
            <a:r>
              <a:rPr lang="en-US" sz="20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sz="2000" b="1" i="0" dirty="0" err="1">
                <a:effectLst/>
                <a:latin typeface="Courier New" panose="02070309020205020404" pitchFamily="49" charset="0"/>
              </a:rPr>
              <a:t>l_giudizio</a:t>
            </a:r>
            <a:r>
              <a:rPr lang="en-US" sz="2000" b="1" i="0" dirty="0">
                <a:effectLst/>
                <a:latin typeface="Courier New" panose="02070309020205020404" pitchFamily="49" charset="0"/>
              </a:rPr>
              <a:t> := '</a:t>
            </a:r>
            <a:r>
              <a:rPr lang="en-US" sz="2000" b="1" i="0" dirty="0" err="1">
                <a:effectLst/>
                <a:latin typeface="Courier New" panose="02070309020205020404" pitchFamily="49" charset="0"/>
              </a:rPr>
              <a:t>Buono</a:t>
            </a:r>
            <a:r>
              <a:rPr lang="en-US" sz="2000" b="1" i="0" dirty="0">
                <a:effectLst/>
                <a:latin typeface="Courier New" panose="02070309020205020404" pitchFamily="49" charset="0"/>
              </a:rPr>
              <a:t>' ;</a:t>
            </a:r>
          </a:p>
          <a:p>
            <a:r>
              <a:rPr lang="en-US" sz="20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 WHEN 'D' THEN</a:t>
            </a:r>
          </a:p>
          <a:p>
            <a:r>
              <a:rPr lang="en-US" sz="20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sz="2000" b="1" i="0" dirty="0" err="1">
                <a:effectLst/>
                <a:latin typeface="Courier New" panose="02070309020205020404" pitchFamily="49" charset="0"/>
              </a:rPr>
              <a:t>l_giudizio</a:t>
            </a:r>
            <a:r>
              <a:rPr lang="en-US" sz="2000" b="1" i="0" dirty="0">
                <a:effectLst/>
                <a:latin typeface="Courier New" panose="02070309020205020404" pitchFamily="49" charset="0"/>
              </a:rPr>
              <a:t> := '</a:t>
            </a:r>
            <a:r>
              <a:rPr lang="en-US" sz="2000" b="1" i="0" dirty="0" err="1">
                <a:effectLst/>
                <a:latin typeface="Courier New" panose="02070309020205020404" pitchFamily="49" charset="0"/>
              </a:rPr>
              <a:t>Sufficiente</a:t>
            </a:r>
            <a:r>
              <a:rPr lang="en-US" sz="2000" b="1" i="0" dirty="0">
                <a:effectLst/>
                <a:latin typeface="Courier New" panose="02070309020205020404" pitchFamily="49" charset="0"/>
              </a:rPr>
              <a:t>' ;</a:t>
            </a:r>
          </a:p>
          <a:p>
            <a:r>
              <a:rPr lang="en-US" sz="20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 ELSE</a:t>
            </a:r>
          </a:p>
          <a:p>
            <a:r>
              <a:rPr lang="en-US" sz="20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sz="2000" b="1" i="0" dirty="0" err="1">
                <a:effectLst/>
                <a:latin typeface="Courier New" panose="02070309020205020404" pitchFamily="49" charset="0"/>
              </a:rPr>
              <a:t>l_giudizio</a:t>
            </a:r>
            <a:r>
              <a:rPr lang="en-US" sz="2000" b="1" i="0" dirty="0">
                <a:effectLst/>
                <a:latin typeface="Courier New" panose="02070309020205020404" pitchFamily="49" charset="0"/>
              </a:rPr>
              <a:t> := '</a:t>
            </a:r>
            <a:r>
              <a:rPr lang="en-US" sz="2000" b="1" i="0" dirty="0" err="1">
                <a:effectLst/>
                <a:latin typeface="Courier New" panose="02070309020205020404" pitchFamily="49" charset="0"/>
              </a:rPr>
              <a:t>Insufficiente</a:t>
            </a:r>
            <a:r>
              <a:rPr lang="en-US" sz="2000" b="1" i="0" dirty="0">
                <a:effectLst/>
                <a:latin typeface="Courier New" panose="02070309020205020404" pitchFamily="49" charset="0"/>
              </a:rPr>
              <a:t>' ;</a:t>
            </a:r>
          </a:p>
          <a:p>
            <a:r>
              <a:rPr lang="en-US" sz="20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 END CASE;</a:t>
            </a:r>
          </a:p>
          <a:p>
            <a:r>
              <a:rPr lang="en-US" sz="20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sz="2000" b="1" i="0" dirty="0">
                <a:effectLst/>
                <a:latin typeface="Courier New" panose="02070309020205020404" pitchFamily="49" charset="0"/>
              </a:rPr>
              <a:t>DBMS_OUTPUT.PUT_LINE( </a:t>
            </a:r>
            <a:r>
              <a:rPr lang="en-US" sz="2000" b="1" i="0" dirty="0" err="1">
                <a:effectLst/>
                <a:latin typeface="Courier New" panose="02070309020205020404" pitchFamily="49" charset="0"/>
              </a:rPr>
              <a:t>l_giudizio</a:t>
            </a:r>
            <a:r>
              <a:rPr lang="en-US" sz="2000" b="1" i="0" dirty="0">
                <a:effectLst/>
                <a:latin typeface="Courier New" panose="02070309020205020404" pitchFamily="49" charset="0"/>
              </a:rPr>
              <a:t> );</a:t>
            </a:r>
          </a:p>
          <a:p>
            <a:r>
              <a:rPr lang="en-US" sz="20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END;</a:t>
            </a:r>
          </a:p>
          <a:p>
            <a:r>
              <a:rPr lang="en-US" sz="2000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/</a:t>
            </a:r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306541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19767E-BE2C-4DBD-8ADE-548FC37F7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722" y="0"/>
            <a:ext cx="5763237" cy="499611"/>
          </a:xfrm>
        </p:spPr>
        <p:txBody>
          <a:bodyPr/>
          <a:lstStyle/>
          <a:p>
            <a:r>
              <a:rPr lang="it-IT" dirty="0"/>
              <a:t>PL/SQL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7967131-8B2C-23AA-DE57-21E3049CA062}"/>
              </a:ext>
            </a:extLst>
          </p:cNvPr>
          <p:cNvSpPr txBox="1"/>
          <p:nvPr/>
        </p:nvSpPr>
        <p:spPr>
          <a:xfrm>
            <a:off x="1618488" y="137160"/>
            <a:ext cx="10573512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DECLARE</a:t>
            </a:r>
          </a:p>
          <a:p>
            <a:r>
              <a:rPr lang="en-US" b="1" i="0" dirty="0">
                <a:effectLst/>
                <a:latin typeface="Courier New" panose="02070309020205020404" pitchFamily="49" charset="0"/>
              </a:rPr>
              <a:t>  </a:t>
            </a:r>
            <a:r>
              <a:rPr lang="en-US" b="1" i="0" dirty="0" err="1">
                <a:effectLst/>
                <a:latin typeface="Courier New" panose="02070309020205020404" pitchFamily="49" charset="0"/>
              </a:rPr>
              <a:t>l_venduto</a:t>
            </a:r>
            <a:r>
              <a:rPr lang="en-US" b="1" i="0" dirty="0">
                <a:effectLst/>
                <a:latin typeface="Courier New" panose="02070309020205020404" pitchFamily="49" charset="0"/>
              </a:rPr>
              <a:t>     NUMBER;</a:t>
            </a:r>
          </a:p>
          <a:p>
            <a:r>
              <a:rPr lang="en-US" b="1" i="0" dirty="0">
                <a:effectLst/>
                <a:latin typeface="Courier New" panose="02070309020205020404" pitchFamily="49" charset="0"/>
              </a:rPr>
              <a:t>  </a:t>
            </a:r>
            <a:r>
              <a:rPr lang="en-US" b="1" i="0" dirty="0" err="1">
                <a:effectLst/>
                <a:latin typeface="Courier New" panose="02070309020205020404" pitchFamily="49" charset="0"/>
              </a:rPr>
              <a:t>l_commissione</a:t>
            </a:r>
            <a:r>
              <a:rPr lang="en-US" b="1" i="0" dirty="0">
                <a:effectLst/>
                <a:latin typeface="Courier New" panose="02070309020205020404" pitchFamily="49" charset="0"/>
              </a:rPr>
              <a:t> NUMBER;</a:t>
            </a:r>
          </a:p>
          <a:p>
            <a:r>
              <a:rPr lang="en-US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BEGIN</a:t>
            </a:r>
          </a:p>
          <a:p>
            <a:r>
              <a:rPr lang="en-US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b="1" i="0" dirty="0" err="1">
                <a:effectLst/>
                <a:latin typeface="Courier New" panose="02070309020205020404" pitchFamily="49" charset="0"/>
              </a:rPr>
              <a:t>l_venduto</a:t>
            </a:r>
            <a:r>
              <a:rPr lang="en-US" b="1" i="0" dirty="0">
                <a:effectLst/>
                <a:latin typeface="Courier New" panose="02070309020205020404" pitchFamily="49" charset="0"/>
              </a:rPr>
              <a:t> := 150000;</a:t>
            </a:r>
          </a:p>
          <a:p>
            <a:r>
              <a:rPr lang="en-US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 CASE</a:t>
            </a:r>
          </a:p>
          <a:p>
            <a:r>
              <a:rPr lang="en-US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 WHEN </a:t>
            </a:r>
            <a:r>
              <a:rPr lang="en-US" b="1" i="0" dirty="0" err="1">
                <a:effectLst/>
                <a:latin typeface="Courier New" panose="02070309020205020404" pitchFamily="49" charset="0"/>
              </a:rPr>
              <a:t>l_venduto</a:t>
            </a:r>
            <a:r>
              <a:rPr lang="en-US" b="1" i="0" dirty="0">
                <a:effectLst/>
                <a:latin typeface="Courier New" panose="02070309020205020404" pitchFamily="49" charset="0"/>
              </a:rPr>
              <a:t>    &gt; 200000 </a:t>
            </a:r>
            <a:r>
              <a:rPr lang="en-US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THEN</a:t>
            </a:r>
          </a:p>
          <a:p>
            <a:r>
              <a:rPr lang="en-US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b="1" i="0" dirty="0" err="1">
                <a:effectLst/>
                <a:latin typeface="Courier New" panose="02070309020205020404" pitchFamily="49" charset="0"/>
              </a:rPr>
              <a:t>l_commissione</a:t>
            </a:r>
            <a:r>
              <a:rPr lang="en-US" b="1" i="0" dirty="0">
                <a:effectLst/>
                <a:latin typeface="Courier New" panose="02070309020205020404" pitchFamily="49" charset="0"/>
              </a:rPr>
              <a:t> := 0.2;</a:t>
            </a:r>
          </a:p>
          <a:p>
            <a:r>
              <a:rPr lang="en-US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 WHEN </a:t>
            </a:r>
            <a:r>
              <a:rPr lang="en-US" b="1" i="0" dirty="0" err="1">
                <a:effectLst/>
                <a:latin typeface="Courier New" panose="02070309020205020404" pitchFamily="49" charset="0"/>
              </a:rPr>
              <a:t>l_venduto</a:t>
            </a:r>
            <a:r>
              <a:rPr lang="en-US" b="1" i="0" dirty="0">
                <a:effectLst/>
                <a:latin typeface="Courier New" panose="02070309020205020404" pitchFamily="49" charset="0"/>
              </a:rPr>
              <a:t>   &gt;= 100000 AND </a:t>
            </a:r>
            <a:r>
              <a:rPr lang="en-US" b="1" i="0" dirty="0" err="1">
                <a:effectLst/>
                <a:latin typeface="Courier New" panose="02070309020205020404" pitchFamily="49" charset="0"/>
              </a:rPr>
              <a:t>l_venduto</a:t>
            </a:r>
            <a:r>
              <a:rPr lang="en-US" b="1" i="0" dirty="0">
                <a:effectLst/>
                <a:latin typeface="Courier New" panose="02070309020205020404" pitchFamily="49" charset="0"/>
              </a:rPr>
              <a:t> &lt; 200000 </a:t>
            </a:r>
            <a:r>
              <a:rPr lang="en-US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THEN</a:t>
            </a:r>
          </a:p>
          <a:p>
            <a:r>
              <a:rPr lang="en-US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b="1" i="0" dirty="0" err="1">
                <a:effectLst/>
                <a:latin typeface="Courier New" panose="02070309020205020404" pitchFamily="49" charset="0"/>
              </a:rPr>
              <a:t>l_commissione</a:t>
            </a:r>
            <a:r>
              <a:rPr lang="en-US" b="1" i="0" dirty="0">
                <a:effectLst/>
                <a:latin typeface="Courier New" panose="02070309020205020404" pitchFamily="49" charset="0"/>
              </a:rPr>
              <a:t> := 0.15;</a:t>
            </a:r>
          </a:p>
          <a:p>
            <a:r>
              <a:rPr lang="en-US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 WHEN </a:t>
            </a:r>
            <a:r>
              <a:rPr lang="en-US" b="1" i="0" dirty="0" err="1">
                <a:effectLst/>
                <a:latin typeface="Courier New" panose="02070309020205020404" pitchFamily="49" charset="0"/>
              </a:rPr>
              <a:t>l_venduto</a:t>
            </a:r>
            <a:r>
              <a:rPr lang="en-US" b="1" i="0" dirty="0">
                <a:effectLst/>
                <a:latin typeface="Courier New" panose="02070309020205020404" pitchFamily="49" charset="0"/>
              </a:rPr>
              <a:t>   &gt;= 50000 AND </a:t>
            </a:r>
            <a:r>
              <a:rPr lang="en-US" b="1" i="0" dirty="0" err="1">
                <a:effectLst/>
                <a:latin typeface="Courier New" panose="02070309020205020404" pitchFamily="49" charset="0"/>
              </a:rPr>
              <a:t>l_venduto</a:t>
            </a:r>
            <a:r>
              <a:rPr lang="en-US" b="1" i="0" dirty="0">
                <a:effectLst/>
                <a:latin typeface="Courier New" panose="02070309020205020404" pitchFamily="49" charset="0"/>
              </a:rPr>
              <a:t> &lt; 100000 </a:t>
            </a:r>
            <a:r>
              <a:rPr lang="en-US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THEN</a:t>
            </a:r>
          </a:p>
          <a:p>
            <a:r>
              <a:rPr lang="en-US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b="1" i="0" dirty="0" err="1">
                <a:effectLst/>
                <a:latin typeface="Courier New" panose="02070309020205020404" pitchFamily="49" charset="0"/>
              </a:rPr>
              <a:t>l_commissione</a:t>
            </a:r>
            <a:r>
              <a:rPr lang="en-US" b="1" i="0" dirty="0">
                <a:effectLst/>
                <a:latin typeface="Courier New" panose="02070309020205020404" pitchFamily="49" charset="0"/>
              </a:rPr>
              <a:t> := 0.1;</a:t>
            </a:r>
          </a:p>
          <a:p>
            <a:r>
              <a:rPr lang="en-US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 WHEN </a:t>
            </a:r>
            <a:r>
              <a:rPr lang="en-US" b="1" i="0" dirty="0" err="1">
                <a:effectLst/>
                <a:latin typeface="Courier New" panose="02070309020205020404" pitchFamily="49" charset="0"/>
              </a:rPr>
              <a:t>l_venduto</a:t>
            </a:r>
            <a:r>
              <a:rPr lang="en-US" b="1" i="0" dirty="0">
                <a:effectLst/>
                <a:latin typeface="Courier New" panose="02070309020205020404" pitchFamily="49" charset="0"/>
              </a:rPr>
              <a:t>    &gt; 30000 </a:t>
            </a:r>
            <a:r>
              <a:rPr lang="en-US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THEN</a:t>
            </a:r>
          </a:p>
          <a:p>
            <a:r>
              <a:rPr lang="en-US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b="1" i="0" dirty="0" err="1">
                <a:effectLst/>
                <a:latin typeface="Courier New" panose="02070309020205020404" pitchFamily="49" charset="0"/>
              </a:rPr>
              <a:t>l_commissione</a:t>
            </a:r>
            <a:r>
              <a:rPr lang="en-US" b="1" i="0" dirty="0">
                <a:effectLst/>
                <a:latin typeface="Courier New" panose="02070309020205020404" pitchFamily="49" charset="0"/>
              </a:rPr>
              <a:t> := 0.05;</a:t>
            </a:r>
          </a:p>
          <a:p>
            <a:r>
              <a:rPr lang="en-US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 ELSE</a:t>
            </a:r>
          </a:p>
          <a:p>
            <a:r>
              <a:rPr lang="en-US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b="1" i="0" dirty="0" err="1">
                <a:effectLst/>
                <a:latin typeface="Courier New" panose="02070309020205020404" pitchFamily="49" charset="0"/>
              </a:rPr>
              <a:t>l_commissione</a:t>
            </a:r>
            <a:r>
              <a:rPr lang="en-US" b="1" i="0" dirty="0">
                <a:effectLst/>
                <a:latin typeface="Courier New" panose="02070309020205020404" pitchFamily="49" charset="0"/>
              </a:rPr>
              <a:t> := 0;</a:t>
            </a:r>
          </a:p>
          <a:p>
            <a:r>
              <a:rPr lang="en-US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 END CASE;</a:t>
            </a:r>
          </a:p>
          <a:p>
            <a:endParaRPr lang="en-US" b="1" i="0" dirty="0">
              <a:solidFill>
                <a:srgbClr val="FF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b="1" i="0" dirty="0">
                <a:effectLst/>
                <a:latin typeface="Courier New" panose="02070309020205020404" pitchFamily="49" charset="0"/>
              </a:rPr>
              <a:t>DBMS_OUTPUT.PUT_LINE( '</a:t>
            </a:r>
            <a:r>
              <a:rPr lang="en-US" b="1" i="0" dirty="0" err="1">
                <a:effectLst/>
                <a:latin typeface="Courier New" panose="02070309020205020404" pitchFamily="49" charset="0"/>
              </a:rPr>
              <a:t>Commissioni</a:t>
            </a:r>
            <a:r>
              <a:rPr lang="en-US" b="1" i="0" dirty="0">
                <a:effectLst/>
                <a:latin typeface="Courier New" panose="02070309020205020404" pitchFamily="49" charset="0"/>
              </a:rPr>
              <a:t>:  ' || </a:t>
            </a:r>
            <a:r>
              <a:rPr lang="en-US" b="1" i="0" dirty="0" err="1">
                <a:effectLst/>
                <a:latin typeface="Courier New" panose="02070309020205020404" pitchFamily="49" charset="0"/>
              </a:rPr>
              <a:t>l_commissione</a:t>
            </a:r>
            <a:r>
              <a:rPr lang="en-US" b="1" i="0" dirty="0">
                <a:effectLst/>
                <a:latin typeface="Courier New" panose="02070309020205020404" pitchFamily="49" charset="0"/>
              </a:rPr>
              <a:t> * 100 || '%' );</a:t>
            </a:r>
          </a:p>
          <a:p>
            <a:r>
              <a:rPr lang="en-US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END;</a:t>
            </a:r>
          </a:p>
          <a:p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</a:rPr>
              <a:t>/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25362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19767E-BE2C-4DBD-8ADE-548FC37F7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722" y="0"/>
            <a:ext cx="5763237" cy="499611"/>
          </a:xfrm>
        </p:spPr>
        <p:txBody>
          <a:bodyPr/>
          <a:lstStyle/>
          <a:p>
            <a:r>
              <a:rPr lang="it-IT" dirty="0"/>
              <a:t>PL/SQL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7967131-8B2C-23AA-DE57-21E3049CA062}"/>
              </a:ext>
            </a:extLst>
          </p:cNvPr>
          <p:cNvSpPr txBox="1"/>
          <p:nvPr/>
        </p:nvSpPr>
        <p:spPr>
          <a:xfrm>
            <a:off x="1618488" y="1837944"/>
            <a:ext cx="1057351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DECLARE</a:t>
            </a:r>
          </a:p>
          <a:p>
            <a:endParaRPr lang="en-US" b="1" i="0" dirty="0">
              <a:solidFill>
                <a:srgbClr val="FF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BEGIN</a:t>
            </a:r>
          </a:p>
          <a:p>
            <a:r>
              <a:rPr lang="en-US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 for c in (select level </a:t>
            </a:r>
            <a:r>
              <a:rPr lang="en-US" b="1" i="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numero</a:t>
            </a:r>
            <a:r>
              <a:rPr lang="en-US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from dual connect by level &lt;=10)</a:t>
            </a:r>
          </a:p>
          <a:p>
            <a:r>
              <a:rPr lang="en-US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 loop</a:t>
            </a:r>
          </a:p>
          <a:p>
            <a:r>
              <a:rPr lang="en-US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    DBMS_OUTPUT.PUT_LINE( '</a:t>
            </a:r>
            <a:r>
              <a:rPr lang="en-US" b="1" i="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Numero</a:t>
            </a:r>
            <a:r>
              <a:rPr lang="en-US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--&gt;  ' || </a:t>
            </a:r>
            <a:r>
              <a:rPr lang="en-US" b="1" i="0" dirty="0" err="1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c.numero</a:t>
            </a:r>
            <a:r>
              <a:rPr lang="en-US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 );</a:t>
            </a:r>
          </a:p>
          <a:p>
            <a:r>
              <a:rPr lang="en-US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 end loop;</a:t>
            </a:r>
          </a:p>
          <a:p>
            <a:r>
              <a:rPr lang="en-US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  </a:t>
            </a:r>
          </a:p>
          <a:p>
            <a:r>
              <a:rPr lang="en-US" b="1" i="0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END;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66977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19767E-BE2C-4DBD-8ADE-548FC37F7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722" y="0"/>
            <a:ext cx="5763237" cy="499611"/>
          </a:xfrm>
        </p:spPr>
        <p:txBody>
          <a:bodyPr/>
          <a:lstStyle/>
          <a:p>
            <a:r>
              <a:rPr lang="it-IT" dirty="0"/>
              <a:t>PL/SQL</a:t>
            </a:r>
          </a:p>
        </p:txBody>
      </p:sp>
      <p:pic>
        <p:nvPicPr>
          <p:cNvPr id="2050" name="Picture 2" descr="PL/SQL anonymous block">
            <a:extLst>
              <a:ext uri="{FF2B5EF4-FFF2-40B4-BE49-F238E27FC236}">
                <a16:creationId xmlns:a16="http://schemas.microsoft.com/office/drawing/2014/main" id="{67177DE8-D19F-C067-78BA-2A3F5D3F0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340" y="1845718"/>
            <a:ext cx="440055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2A7E588C-347A-6D7B-0A91-6490C16C7653}"/>
              </a:ext>
            </a:extLst>
          </p:cNvPr>
          <p:cNvSpPr txBox="1"/>
          <p:nvPr/>
        </p:nvSpPr>
        <p:spPr>
          <a:xfrm>
            <a:off x="4760295" y="1271016"/>
            <a:ext cx="2259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FF0000"/>
                </a:solidFill>
              </a:rPr>
              <a:t>Blocco Anonimo</a:t>
            </a:r>
          </a:p>
        </p:txBody>
      </p:sp>
    </p:spTree>
    <p:extLst>
      <p:ext uri="{BB962C8B-B14F-4D97-AF65-F5344CB8AC3E}">
        <p14:creationId xmlns:p14="http://schemas.microsoft.com/office/powerpoint/2010/main" val="9127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19767E-BE2C-4DBD-8ADE-548FC37F7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722" y="0"/>
            <a:ext cx="5763237" cy="499611"/>
          </a:xfrm>
        </p:spPr>
        <p:txBody>
          <a:bodyPr/>
          <a:lstStyle/>
          <a:p>
            <a:r>
              <a:rPr lang="it-IT" dirty="0"/>
              <a:t>PL/SQL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494954D-E75E-A1A7-CE74-3BBF0507ACD4}"/>
              </a:ext>
            </a:extLst>
          </p:cNvPr>
          <p:cNvSpPr txBox="1"/>
          <p:nvPr/>
        </p:nvSpPr>
        <p:spPr>
          <a:xfrm>
            <a:off x="489234" y="2571232"/>
            <a:ext cx="620221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it-IT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l_venduto</a:t>
            </a: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NUMBER := 100000; </a:t>
            </a:r>
          </a:p>
          <a:p>
            <a:r>
              <a:rPr lang="it-IT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it-IT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l_venduto</a:t>
            </a: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&gt; 100000 THEN </a:t>
            </a:r>
          </a:p>
          <a:p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DBMS_OUTPUT.PUT_LINE( 'Venduto &gt; 100k ' ); </a:t>
            </a:r>
          </a:p>
          <a:p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it-IT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ELSIF</a:t>
            </a: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l_venduto</a:t>
            </a: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&gt; 50000 THEN </a:t>
            </a:r>
          </a:p>
          <a:p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DBMS_OUTPUT.PUT_LINE( 'Venduto &gt; 50k ' ); </a:t>
            </a:r>
          </a:p>
          <a:p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it-IT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DBMS_OUTPUT.PUT_LINE( 'Venduto &lt;= 50k ' ); </a:t>
            </a:r>
          </a:p>
          <a:p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it-IT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 IF</a:t>
            </a: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it-IT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it-IT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4F32EF7-753C-8C63-706D-E2CDC73CEFAC}"/>
              </a:ext>
            </a:extLst>
          </p:cNvPr>
          <p:cNvSpPr txBox="1"/>
          <p:nvPr/>
        </p:nvSpPr>
        <p:spPr>
          <a:xfrm>
            <a:off x="5784049" y="1542027"/>
            <a:ext cx="6202211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OR REPLACE PROCEDURE </a:t>
            </a:r>
            <a:r>
              <a:rPr lang="it-IT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D06_VENDUTO </a:t>
            </a:r>
          </a:p>
          <a:p>
            <a:r>
              <a:rPr lang="it-IT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it-IT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</a:p>
          <a:p>
            <a:r>
              <a:rPr lang="it-IT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it-IT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p_venduto</a:t>
            </a:r>
            <a:r>
              <a:rPr lang="it-IT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it-IT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it-IT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default 0</a:t>
            </a:r>
          </a:p>
          <a:p>
            <a:r>
              <a:rPr lang="it-IT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)</a:t>
            </a:r>
          </a:p>
          <a:p>
            <a:r>
              <a:rPr lang="it-IT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r>
              <a:rPr lang="it-IT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r>
              <a:rPr lang="it-IT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IF </a:t>
            </a:r>
            <a:r>
              <a:rPr lang="it-IT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p_venduto</a:t>
            </a:r>
            <a:r>
              <a:rPr lang="it-IT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&gt; 100000 </a:t>
            </a:r>
            <a:r>
              <a:rPr lang="it-IT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 </a:t>
            </a:r>
          </a:p>
          <a:p>
            <a:r>
              <a:rPr lang="it-IT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it-IT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DBMS_OUTPUT.PUT_LINE( 'Venduto &gt; 100k ' ); </a:t>
            </a:r>
          </a:p>
          <a:p>
            <a:r>
              <a:rPr lang="it-IT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ELSIF </a:t>
            </a:r>
            <a:r>
              <a:rPr lang="it-IT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p_venduto</a:t>
            </a:r>
            <a:r>
              <a:rPr lang="it-IT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&gt; 50000 </a:t>
            </a:r>
            <a:r>
              <a:rPr lang="it-IT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 </a:t>
            </a:r>
          </a:p>
          <a:p>
            <a:r>
              <a:rPr lang="it-IT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it-IT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DBMS_OUTPUT.PUT_LINE( 'Venduto &gt; 50k ' ); </a:t>
            </a:r>
          </a:p>
          <a:p>
            <a:r>
              <a:rPr lang="it-IT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ELSE</a:t>
            </a:r>
          </a:p>
          <a:p>
            <a:r>
              <a:rPr lang="it-IT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it-IT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DBMS_OUTPUT.PUT_LINE( 'Venduto &lt;= 50k ' ); </a:t>
            </a:r>
          </a:p>
          <a:p>
            <a:r>
              <a:rPr lang="it-IT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END IF; </a:t>
            </a:r>
          </a:p>
          <a:p>
            <a:r>
              <a:rPr lang="it-IT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END;</a:t>
            </a:r>
          </a:p>
          <a:p>
            <a:r>
              <a:rPr lang="it-IT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endParaRPr lang="it-IT" sz="16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r>
              <a:rPr lang="it-IT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it-IT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D06_VENDUTO(</a:t>
            </a:r>
            <a:r>
              <a:rPr lang="it-IT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p_venduto</a:t>
            </a:r>
            <a:r>
              <a:rPr lang="it-IT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=&gt; 100000);</a:t>
            </a:r>
          </a:p>
          <a:p>
            <a:r>
              <a:rPr lang="it-IT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END;</a:t>
            </a:r>
          </a:p>
          <a:p>
            <a:r>
              <a:rPr lang="it-IT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98EA0917-CEA0-F05E-C4A8-BF73FFEB038A}"/>
              </a:ext>
            </a:extLst>
          </p:cNvPr>
          <p:cNvSpPr/>
          <p:nvPr/>
        </p:nvSpPr>
        <p:spPr>
          <a:xfrm>
            <a:off x="1664208" y="1719186"/>
            <a:ext cx="2459736" cy="6748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BLOCCO ANONIMO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D534D0D0-9E9A-8EEF-5D65-F94938AD64CA}"/>
              </a:ext>
            </a:extLst>
          </p:cNvPr>
          <p:cNvSpPr/>
          <p:nvPr/>
        </p:nvSpPr>
        <p:spPr>
          <a:xfrm>
            <a:off x="7389876" y="698729"/>
            <a:ext cx="2459736" cy="6748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PROCEDURA</a:t>
            </a:r>
          </a:p>
        </p:txBody>
      </p:sp>
    </p:spTree>
    <p:extLst>
      <p:ext uri="{BB962C8B-B14F-4D97-AF65-F5344CB8AC3E}">
        <p14:creationId xmlns:p14="http://schemas.microsoft.com/office/powerpoint/2010/main" val="424918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19767E-BE2C-4DBD-8ADE-548FC37F7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722" y="0"/>
            <a:ext cx="5763237" cy="499611"/>
          </a:xfrm>
        </p:spPr>
        <p:txBody>
          <a:bodyPr/>
          <a:lstStyle/>
          <a:p>
            <a:r>
              <a:rPr lang="it-IT" dirty="0"/>
              <a:t>PL/SQL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494954D-E75E-A1A7-CE74-3BBF0507ACD4}"/>
              </a:ext>
            </a:extLst>
          </p:cNvPr>
          <p:cNvSpPr txBox="1"/>
          <p:nvPr/>
        </p:nvSpPr>
        <p:spPr>
          <a:xfrm>
            <a:off x="708722" y="2090172"/>
            <a:ext cx="620221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it-IT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l_venduto</a:t>
            </a: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NUMBER := 100000; </a:t>
            </a:r>
          </a:p>
          <a:p>
            <a:r>
              <a:rPr lang="it-IT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it-IT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l_venduto</a:t>
            </a: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&gt; 100000 </a:t>
            </a:r>
            <a:r>
              <a:rPr lang="it-IT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DBMS_OUTPUT.PUT_LINE( 'Venduto &gt; 100k ' ); </a:t>
            </a:r>
          </a:p>
          <a:p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it-IT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ELSIF</a:t>
            </a: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l_venduto</a:t>
            </a: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&gt; 50000 </a:t>
            </a:r>
            <a:r>
              <a:rPr lang="it-IT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DBMS_OUTPUT.PUT_LINE( 'Venduto &gt; 50k ' ); </a:t>
            </a:r>
          </a:p>
          <a:p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it-IT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DBMS_OUTPUT.PUT_LINE( 'Venduto &lt;= 50k ' ); </a:t>
            </a:r>
          </a:p>
          <a:p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it-IT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 IF</a:t>
            </a: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r>
              <a:rPr lang="it-IT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it-IT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4F32EF7-753C-8C63-706D-E2CDC73CEFAC}"/>
              </a:ext>
            </a:extLst>
          </p:cNvPr>
          <p:cNvSpPr txBox="1"/>
          <p:nvPr/>
        </p:nvSpPr>
        <p:spPr>
          <a:xfrm>
            <a:off x="5840610" y="924693"/>
            <a:ext cx="6202211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OR REPLACE FUNCTION </a:t>
            </a: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D06_GET_VENDUTO </a:t>
            </a:r>
          </a:p>
          <a:p>
            <a:r>
              <a:rPr lang="it-IT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</a:t>
            </a:r>
            <a:r>
              <a:rPr lang="it-IT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p_venduto</a:t>
            </a: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it-IT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default 0</a:t>
            </a:r>
          </a:p>
          <a:p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) </a:t>
            </a:r>
          </a:p>
          <a:p>
            <a:r>
              <a:rPr lang="it-IT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VARCHAR2</a:t>
            </a:r>
          </a:p>
          <a:p>
            <a:r>
              <a:rPr lang="it-IT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r>
              <a:rPr lang="it-IT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l_return</a:t>
            </a: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VARCHAR2(100);</a:t>
            </a:r>
          </a:p>
          <a:p>
            <a:r>
              <a:rPr lang="it-IT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r>
              <a:rPr lang="it-IT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IF </a:t>
            </a:r>
            <a:r>
              <a:rPr lang="it-IT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p_venduto</a:t>
            </a: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&gt; 100000 </a:t>
            </a:r>
            <a:r>
              <a:rPr lang="it-IT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 </a:t>
            </a:r>
          </a:p>
          <a:p>
            <a:r>
              <a:rPr lang="it-IT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it-IT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l_return</a:t>
            </a: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:= 'Venduto &gt; 100k '; </a:t>
            </a:r>
          </a:p>
          <a:p>
            <a:r>
              <a:rPr lang="it-IT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ELSIF </a:t>
            </a:r>
            <a:r>
              <a:rPr lang="it-IT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p_venduto</a:t>
            </a: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&gt; 50000 </a:t>
            </a:r>
            <a:r>
              <a:rPr lang="it-IT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 </a:t>
            </a:r>
          </a:p>
          <a:p>
            <a:r>
              <a:rPr lang="it-IT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it-IT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l_return</a:t>
            </a: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:= 'Venduto &gt; 50k '; </a:t>
            </a:r>
          </a:p>
          <a:p>
            <a:r>
              <a:rPr lang="it-IT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ELSE</a:t>
            </a:r>
          </a:p>
          <a:p>
            <a:r>
              <a:rPr lang="it-IT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it-IT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l_return</a:t>
            </a: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:= 'Venduto &lt;= 50k '; </a:t>
            </a:r>
          </a:p>
          <a:p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END IF; </a:t>
            </a:r>
          </a:p>
          <a:p>
            <a:r>
              <a:rPr lang="it-IT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RETURN </a:t>
            </a:r>
            <a:r>
              <a:rPr lang="it-IT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l_return</a:t>
            </a: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it-IT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END;</a:t>
            </a:r>
          </a:p>
          <a:p>
            <a:r>
              <a:rPr lang="it-IT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endParaRPr lang="it-IT" sz="14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</a:p>
          <a:p>
            <a:r>
              <a:rPr lang="it-IT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l_venduto</a:t>
            </a: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VARCHAR2(100) := </a:t>
            </a:r>
            <a:r>
              <a:rPr lang="it-IT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it-IT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it-IT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l_venduto</a:t>
            </a: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:= D06_GET_VENDUTO( </a:t>
            </a:r>
            <a:r>
              <a:rPr lang="it-IT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p_venduto</a:t>
            </a: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=&gt; 100000 ); </a:t>
            </a:r>
          </a:p>
          <a:p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DBMS_OUTPUT.PUT_LINE( </a:t>
            </a:r>
            <a:r>
              <a:rPr lang="it-IT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l_venduto</a:t>
            </a: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it-IT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END;</a:t>
            </a:r>
          </a:p>
          <a:p>
            <a:r>
              <a:rPr lang="it-IT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98EA0917-CEA0-F05E-C4A8-BF73FFEB038A}"/>
              </a:ext>
            </a:extLst>
          </p:cNvPr>
          <p:cNvSpPr/>
          <p:nvPr/>
        </p:nvSpPr>
        <p:spPr>
          <a:xfrm>
            <a:off x="1350091" y="1169989"/>
            <a:ext cx="2459736" cy="6748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BLOCCO ANONIMO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D534D0D0-9E9A-8EEF-5D65-F94938AD64CA}"/>
              </a:ext>
            </a:extLst>
          </p:cNvPr>
          <p:cNvSpPr/>
          <p:nvPr/>
        </p:nvSpPr>
        <p:spPr>
          <a:xfrm>
            <a:off x="7272874" y="249805"/>
            <a:ext cx="2459736" cy="6748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FUNZIONE</a:t>
            </a:r>
          </a:p>
        </p:txBody>
      </p:sp>
    </p:spTree>
    <p:extLst>
      <p:ext uri="{BB962C8B-B14F-4D97-AF65-F5344CB8AC3E}">
        <p14:creationId xmlns:p14="http://schemas.microsoft.com/office/powerpoint/2010/main" val="4176820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19767E-BE2C-4DBD-8ADE-548FC37F7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722" y="0"/>
            <a:ext cx="5763237" cy="499611"/>
          </a:xfrm>
        </p:spPr>
        <p:txBody>
          <a:bodyPr/>
          <a:lstStyle/>
          <a:p>
            <a:r>
              <a:rPr lang="it-IT" dirty="0"/>
              <a:t>PL/SQL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494954D-E75E-A1A7-CE74-3BBF0507ACD4}"/>
              </a:ext>
            </a:extLst>
          </p:cNvPr>
          <p:cNvSpPr txBox="1"/>
          <p:nvPr/>
        </p:nvSpPr>
        <p:spPr>
          <a:xfrm>
            <a:off x="580675" y="1962156"/>
            <a:ext cx="521662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OR REPLACE PROCEDURE </a:t>
            </a: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D06_VENDUTO ...</a:t>
            </a:r>
          </a:p>
          <a:p>
            <a:r>
              <a:rPr lang="it-IT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endParaRPr lang="it-IT" sz="14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14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OR REPLACE FUNCTION </a:t>
            </a: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D06_GET_VENDUTO ...</a:t>
            </a:r>
          </a:p>
          <a:p>
            <a:r>
              <a:rPr lang="it-IT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4F32EF7-753C-8C63-706D-E2CDC73CEFAC}"/>
              </a:ext>
            </a:extLst>
          </p:cNvPr>
          <p:cNvSpPr txBox="1"/>
          <p:nvPr/>
        </p:nvSpPr>
        <p:spPr>
          <a:xfrm>
            <a:off x="6261234" y="1573917"/>
            <a:ext cx="6202211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OR REPLACE PACKAGE </a:t>
            </a: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D06_PKG</a:t>
            </a:r>
          </a:p>
          <a:p>
            <a:r>
              <a:rPr lang="it-IT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r>
              <a:rPr lang="it-IT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PROCEDURE </a:t>
            </a: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VENDUTO (</a:t>
            </a:r>
          </a:p>
          <a:p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it-IT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p_venduto</a:t>
            </a: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it-IT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default 0</a:t>
            </a:r>
          </a:p>
          <a:p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);</a:t>
            </a:r>
          </a:p>
          <a:p>
            <a:endParaRPr lang="it-IT" sz="14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GET_VENDUTO (</a:t>
            </a:r>
          </a:p>
          <a:p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it-IT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p_venduto</a:t>
            </a: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it-IT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default 0</a:t>
            </a:r>
          </a:p>
          <a:p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)</a:t>
            </a:r>
          </a:p>
          <a:p>
            <a:r>
              <a:rPr lang="it-IT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VARCHAR2;</a:t>
            </a:r>
          </a:p>
          <a:p>
            <a:endParaRPr lang="it-IT" sz="14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 </a:t>
            </a: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D06_PKG;</a:t>
            </a:r>
          </a:p>
          <a:p>
            <a:r>
              <a:rPr lang="it-IT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D534D0D0-9E9A-8EEF-5D65-F94938AD64CA}"/>
              </a:ext>
            </a:extLst>
          </p:cNvPr>
          <p:cNvSpPr/>
          <p:nvPr/>
        </p:nvSpPr>
        <p:spPr>
          <a:xfrm>
            <a:off x="1429858" y="899029"/>
            <a:ext cx="2950118" cy="6748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PROCEDURE E FUNZIONI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383F780-2C50-2C65-C03C-673D9E621B1B}"/>
              </a:ext>
            </a:extLst>
          </p:cNvPr>
          <p:cNvSpPr/>
          <p:nvPr/>
        </p:nvSpPr>
        <p:spPr>
          <a:xfrm>
            <a:off x="6412221" y="497574"/>
            <a:ext cx="2950118" cy="6748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PACKAGE</a:t>
            </a:r>
          </a:p>
        </p:txBody>
      </p:sp>
    </p:spTree>
    <p:extLst>
      <p:ext uri="{BB962C8B-B14F-4D97-AF65-F5344CB8AC3E}">
        <p14:creationId xmlns:p14="http://schemas.microsoft.com/office/powerpoint/2010/main" val="292683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19767E-BE2C-4DBD-8ADE-548FC37F7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722" y="0"/>
            <a:ext cx="5763237" cy="499611"/>
          </a:xfrm>
        </p:spPr>
        <p:txBody>
          <a:bodyPr/>
          <a:lstStyle/>
          <a:p>
            <a:r>
              <a:rPr lang="it-IT" dirty="0"/>
              <a:t>PL/SQL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4F32EF7-753C-8C63-706D-E2CDC73CEFAC}"/>
              </a:ext>
            </a:extLst>
          </p:cNvPr>
          <p:cNvSpPr txBox="1"/>
          <p:nvPr/>
        </p:nvSpPr>
        <p:spPr>
          <a:xfrm>
            <a:off x="489234" y="1172462"/>
            <a:ext cx="6202211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OR REPLACE PACKAGE </a:t>
            </a: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D06_PKG</a:t>
            </a:r>
          </a:p>
          <a:p>
            <a:r>
              <a:rPr lang="it-IT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r>
              <a:rPr lang="it-IT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PROCEDURE </a:t>
            </a: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VENDUTO (</a:t>
            </a:r>
          </a:p>
          <a:p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it-IT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p_venduto</a:t>
            </a: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it-IT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default 0</a:t>
            </a:r>
          </a:p>
          <a:p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);</a:t>
            </a:r>
          </a:p>
          <a:p>
            <a:endParaRPr lang="it-IT" sz="14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GET_VENDUTO (</a:t>
            </a:r>
          </a:p>
          <a:p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it-IT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p_venduto</a:t>
            </a: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it-IT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default 0</a:t>
            </a:r>
          </a:p>
          <a:p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)</a:t>
            </a:r>
          </a:p>
          <a:p>
            <a:r>
              <a:rPr lang="it-IT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VARCHAR2;</a:t>
            </a:r>
          </a:p>
          <a:p>
            <a:endParaRPr lang="it-IT" sz="14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 </a:t>
            </a:r>
            <a:r>
              <a:rPr lang="it-IT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D06_PKG;</a:t>
            </a:r>
          </a:p>
          <a:p>
            <a:r>
              <a:rPr lang="it-IT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D534D0D0-9E9A-8EEF-5D65-F94938AD64CA}"/>
              </a:ext>
            </a:extLst>
          </p:cNvPr>
          <p:cNvSpPr/>
          <p:nvPr/>
        </p:nvSpPr>
        <p:spPr>
          <a:xfrm>
            <a:off x="1548730" y="163047"/>
            <a:ext cx="2950118" cy="6748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Specifiche del Package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383F780-2C50-2C65-C03C-673D9E621B1B}"/>
              </a:ext>
            </a:extLst>
          </p:cNvPr>
          <p:cNvSpPr/>
          <p:nvPr/>
        </p:nvSpPr>
        <p:spPr>
          <a:xfrm>
            <a:off x="7088877" y="244459"/>
            <a:ext cx="2950118" cy="6748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Corpo del Package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5AFE6EA-EAC3-C0EF-DEE9-8140F046B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298" y="1172462"/>
            <a:ext cx="4968468" cy="510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6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19767E-BE2C-4DBD-8ADE-548FC37F7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722" y="0"/>
            <a:ext cx="5763237" cy="499611"/>
          </a:xfrm>
        </p:spPr>
        <p:txBody>
          <a:bodyPr/>
          <a:lstStyle/>
          <a:p>
            <a:r>
              <a:rPr lang="it-IT" dirty="0"/>
              <a:t>PL/SQL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8C11F07-C057-C3D4-9829-E22A58275FA0}"/>
              </a:ext>
            </a:extLst>
          </p:cNvPr>
          <p:cNvSpPr txBox="1"/>
          <p:nvPr/>
        </p:nvSpPr>
        <p:spPr>
          <a:xfrm>
            <a:off x="864108" y="1359652"/>
            <a:ext cx="945032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 D06_PKG.VENDUTO(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p_venduto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=&gt; 100000);</a:t>
            </a:r>
          </a:p>
          <a:p>
            <a:r>
              <a:rPr lang="it-IT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END;</a:t>
            </a:r>
          </a:p>
          <a:p>
            <a:r>
              <a:rPr lang="it-IT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endParaRPr lang="it-IT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</a:p>
          <a:p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l_venduto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VARCHAR2(100) := 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it-IT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l_venduto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:= D06_PKG.GET_VENDUTO(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p_venduto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=&gt; 100000); </a:t>
            </a:r>
          </a:p>
          <a:p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 DBMS_OUTPUT.PUT_LINE( 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l_venduto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it-IT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END;</a:t>
            </a:r>
          </a:p>
          <a:p>
            <a:r>
              <a:rPr lang="it-IT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59C7C83-F039-D477-64E1-F66927B4E373}"/>
              </a:ext>
            </a:extLst>
          </p:cNvPr>
          <p:cNvSpPr/>
          <p:nvPr/>
        </p:nvSpPr>
        <p:spPr>
          <a:xfrm>
            <a:off x="2763774" y="684764"/>
            <a:ext cx="4167378" cy="6748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Richiamo Procedura nel Package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E5F3922-F910-AF26-E63F-6841E78FBC0C}"/>
              </a:ext>
            </a:extLst>
          </p:cNvPr>
          <p:cNvSpPr/>
          <p:nvPr/>
        </p:nvSpPr>
        <p:spPr>
          <a:xfrm>
            <a:off x="2788158" y="2938912"/>
            <a:ext cx="4167378" cy="6748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Richiamo Funzione nel Package</a:t>
            </a:r>
          </a:p>
        </p:txBody>
      </p:sp>
    </p:spTree>
    <p:extLst>
      <p:ext uri="{BB962C8B-B14F-4D97-AF65-F5344CB8AC3E}">
        <p14:creationId xmlns:p14="http://schemas.microsoft.com/office/powerpoint/2010/main" val="354831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19767E-BE2C-4DBD-8ADE-548FC37F7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6401"/>
            <a:ext cx="11125200" cy="499611"/>
          </a:xfrm>
        </p:spPr>
        <p:txBody>
          <a:bodyPr/>
          <a:lstStyle/>
          <a:p>
            <a:r>
              <a:rPr lang="it-IT" dirty="0"/>
              <a:t>SQL Workshop – Comandi SQL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4BEC34A-B916-4F11-A296-C858A1705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942975"/>
            <a:ext cx="1165860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2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19767E-BE2C-4DBD-8ADE-548FC37F7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6401"/>
            <a:ext cx="11125200" cy="499611"/>
          </a:xfrm>
        </p:spPr>
        <p:txBody>
          <a:bodyPr/>
          <a:lstStyle/>
          <a:p>
            <a:r>
              <a:rPr lang="it-IT" dirty="0"/>
              <a:t>SQL Workshop – Comandi SQL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938528C-4B68-46AB-B68B-D7237B973797}"/>
              </a:ext>
            </a:extLst>
          </p:cNvPr>
          <p:cNvSpPr txBox="1"/>
          <p:nvPr/>
        </p:nvSpPr>
        <p:spPr>
          <a:xfrm>
            <a:off x="745072" y="1083281"/>
            <a:ext cx="3484567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d06_classifica_ft</a:t>
            </a:r>
            <a:endParaRPr lang="it-IT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D22EBF8-F720-4A7E-9C21-8392451FB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72" y="1814225"/>
            <a:ext cx="11129528" cy="414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67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A7E0A482-5E9E-4460-887E-512DF15A8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797" y="2734812"/>
            <a:ext cx="8234728" cy="341091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E19767E-BE2C-4DBD-8ADE-548FC37F7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6401"/>
            <a:ext cx="11125200" cy="499611"/>
          </a:xfrm>
        </p:spPr>
        <p:txBody>
          <a:bodyPr/>
          <a:lstStyle/>
          <a:p>
            <a:r>
              <a:rPr lang="it-IT" dirty="0"/>
              <a:t>SQL Workshop – Comandi SQL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938528C-4B68-46AB-B68B-D7237B973797}"/>
              </a:ext>
            </a:extLst>
          </p:cNvPr>
          <p:cNvSpPr txBox="1"/>
          <p:nvPr/>
        </p:nvSpPr>
        <p:spPr>
          <a:xfrm>
            <a:off x="342400" y="1043977"/>
            <a:ext cx="3484567" cy="194250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it-IT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it-IT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classifica,</a:t>
            </a:r>
          </a:p>
          <a:p>
            <a:pPr>
              <a:lnSpc>
                <a:spcPct val="90000"/>
              </a:lnSpc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nome,</a:t>
            </a:r>
          </a:p>
          <a:p>
            <a:pPr>
              <a:lnSpc>
                <a:spcPct val="90000"/>
              </a:lnSpc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nazione,</a:t>
            </a:r>
          </a:p>
          <a:p>
            <a:pPr>
              <a:lnSpc>
                <a:spcPct val="90000"/>
              </a:lnSpc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settore,</a:t>
            </a:r>
          </a:p>
          <a:p>
            <a:pPr>
              <a:lnSpc>
                <a:spcPct val="90000"/>
              </a:lnSpc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revenue_2020,</a:t>
            </a:r>
          </a:p>
          <a:p>
            <a:pPr>
              <a:lnSpc>
                <a:spcPct val="90000"/>
              </a:lnSpc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anno_inizio</a:t>
            </a:r>
            <a:endParaRPr lang="it-IT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it-IT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d06_classifica_ft</a:t>
            </a:r>
          </a:p>
        </p:txBody>
      </p:sp>
    </p:spTree>
    <p:extLst>
      <p:ext uri="{BB962C8B-B14F-4D97-AF65-F5344CB8AC3E}">
        <p14:creationId xmlns:p14="http://schemas.microsoft.com/office/powerpoint/2010/main" val="390391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19767E-BE2C-4DBD-8ADE-548FC37F7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6401"/>
            <a:ext cx="11125200" cy="499611"/>
          </a:xfrm>
        </p:spPr>
        <p:txBody>
          <a:bodyPr/>
          <a:lstStyle/>
          <a:p>
            <a:r>
              <a:rPr lang="it-IT" dirty="0"/>
              <a:t>SQL Workshop – Comandi SQL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938528C-4B68-46AB-B68B-D7237B973797}"/>
              </a:ext>
            </a:extLst>
          </p:cNvPr>
          <p:cNvSpPr txBox="1"/>
          <p:nvPr/>
        </p:nvSpPr>
        <p:spPr>
          <a:xfrm>
            <a:off x="342400" y="1043977"/>
            <a:ext cx="3484567" cy="21690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it-IT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it-IT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classifica,</a:t>
            </a:r>
          </a:p>
          <a:p>
            <a:pPr>
              <a:lnSpc>
                <a:spcPct val="90000"/>
              </a:lnSpc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nome,</a:t>
            </a:r>
          </a:p>
          <a:p>
            <a:pPr>
              <a:lnSpc>
                <a:spcPct val="90000"/>
              </a:lnSpc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nazione,</a:t>
            </a:r>
          </a:p>
          <a:p>
            <a:pPr>
              <a:lnSpc>
                <a:spcPct val="90000"/>
              </a:lnSpc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settore,</a:t>
            </a:r>
          </a:p>
          <a:p>
            <a:pPr>
              <a:lnSpc>
                <a:spcPct val="90000"/>
              </a:lnSpc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revenue_2020,</a:t>
            </a:r>
          </a:p>
          <a:p>
            <a:pPr>
              <a:lnSpc>
                <a:spcPct val="90000"/>
              </a:lnSpc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anno_inizio</a:t>
            </a:r>
            <a:endParaRPr lang="it-IT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it-IT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d06_classifica_ft</a:t>
            </a:r>
          </a:p>
          <a:p>
            <a:pPr>
              <a:lnSpc>
                <a:spcPct val="90000"/>
              </a:lnSpc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nazione = 'Italy'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8C4B017-16AA-4AAE-A6FF-36BBE0E8D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277" y="1913782"/>
            <a:ext cx="8094997" cy="348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8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19767E-BE2C-4DBD-8ADE-548FC37F7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6401"/>
            <a:ext cx="11125200" cy="499611"/>
          </a:xfrm>
        </p:spPr>
        <p:txBody>
          <a:bodyPr/>
          <a:lstStyle/>
          <a:p>
            <a:r>
              <a:rPr lang="it-IT" dirty="0"/>
              <a:t>SQL Workshop – Comandi SQL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938528C-4B68-46AB-B68B-D7237B973797}"/>
              </a:ext>
            </a:extLst>
          </p:cNvPr>
          <p:cNvSpPr txBox="1"/>
          <p:nvPr/>
        </p:nvSpPr>
        <p:spPr>
          <a:xfrm>
            <a:off x="219703" y="1043977"/>
            <a:ext cx="3607264" cy="21690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it-IT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it-IT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it-IT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classifica,</a:t>
            </a:r>
          </a:p>
          <a:p>
            <a:pPr>
              <a:lnSpc>
                <a:spcPct val="90000"/>
              </a:lnSpc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nome,</a:t>
            </a:r>
          </a:p>
          <a:p>
            <a:pPr>
              <a:lnSpc>
                <a:spcPct val="90000"/>
              </a:lnSpc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nazione,</a:t>
            </a:r>
          </a:p>
          <a:p>
            <a:pPr>
              <a:lnSpc>
                <a:spcPct val="90000"/>
              </a:lnSpc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settore,</a:t>
            </a:r>
          </a:p>
          <a:p>
            <a:pPr>
              <a:lnSpc>
                <a:spcPct val="90000"/>
              </a:lnSpc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revenue_2020,</a:t>
            </a:r>
          </a:p>
          <a:p>
            <a:pPr>
              <a:lnSpc>
                <a:spcPct val="90000"/>
              </a:lnSpc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anno_inizio</a:t>
            </a:r>
            <a:endParaRPr lang="it-IT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d06_classifica_ft</a:t>
            </a:r>
          </a:p>
          <a:p>
            <a:pPr>
              <a:lnSpc>
                <a:spcPct val="90000"/>
              </a:lnSpc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it-IT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nazione = </a:t>
            </a: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'Italy'</a:t>
            </a:r>
          </a:p>
          <a:p>
            <a:pPr>
              <a:lnSpc>
                <a:spcPct val="90000"/>
              </a:lnSpc>
            </a:pPr>
            <a:r>
              <a:rPr lang="it-IT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 by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classifica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979AAF9-358E-40D4-9476-BE6405F28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968" y="1247978"/>
            <a:ext cx="8145331" cy="351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14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19767E-BE2C-4DBD-8ADE-548FC37F7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6401"/>
            <a:ext cx="11125200" cy="499611"/>
          </a:xfrm>
        </p:spPr>
        <p:txBody>
          <a:bodyPr/>
          <a:lstStyle/>
          <a:p>
            <a:r>
              <a:rPr lang="it-IT" dirty="0"/>
              <a:t>SQL Workshop – Comandi SQL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938528C-4B68-46AB-B68B-D7237B973797}"/>
              </a:ext>
            </a:extLst>
          </p:cNvPr>
          <p:cNvSpPr txBox="1"/>
          <p:nvPr/>
        </p:nvSpPr>
        <p:spPr>
          <a:xfrm>
            <a:off x="219703" y="1043977"/>
            <a:ext cx="3607264" cy="269751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it-IT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it-IT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it-IT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classifica,</a:t>
            </a:r>
          </a:p>
          <a:p>
            <a:pPr>
              <a:lnSpc>
                <a:spcPct val="90000"/>
              </a:lnSpc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nome,</a:t>
            </a:r>
          </a:p>
          <a:p>
            <a:pPr>
              <a:lnSpc>
                <a:spcPct val="90000"/>
              </a:lnSpc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nazione,</a:t>
            </a:r>
          </a:p>
          <a:p>
            <a:pPr>
              <a:lnSpc>
                <a:spcPct val="90000"/>
              </a:lnSpc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settore,</a:t>
            </a:r>
          </a:p>
          <a:p>
            <a:pPr>
              <a:lnSpc>
                <a:spcPct val="90000"/>
              </a:lnSpc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revenue_2020,</a:t>
            </a:r>
          </a:p>
          <a:p>
            <a:pPr>
              <a:lnSpc>
                <a:spcPct val="90000"/>
              </a:lnSpc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it-IT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anno_inizio</a:t>
            </a:r>
            <a:endParaRPr lang="it-IT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it-IT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d06_classifica_ft</a:t>
            </a:r>
          </a:p>
          <a:p>
            <a:pPr>
              <a:lnSpc>
                <a:spcPct val="90000"/>
              </a:lnSpc>
            </a:pP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it-IT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nazione = </a:t>
            </a:r>
            <a:r>
              <a:rPr lang="it-IT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'Italy'</a:t>
            </a:r>
          </a:p>
          <a:p>
            <a:pPr>
              <a:lnSpc>
                <a:spcPct val="90000"/>
              </a:lnSpc>
            </a:pPr>
            <a:r>
              <a:rPr lang="it-IT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 by</a:t>
            </a:r>
            <a:r>
              <a:rPr lang="it-IT" b="1" dirty="0">
                <a:latin typeface="Courier New" panose="02070309020205020404" pitchFamily="49" charset="0"/>
                <a:cs typeface="Courier New" panose="02070309020205020404" pitchFamily="49" charset="0"/>
              </a:rPr>
              <a:t> classifica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fetch next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rows only</a:t>
            </a:r>
            <a:r>
              <a:rPr lang="it-IT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57FE11A-0281-4D3E-A394-93A21AE6C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967" y="1043976"/>
            <a:ext cx="8002718" cy="259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7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arent Master Pillars">
  <a:themeElements>
    <a:clrScheme name="Oracle Redwood 08-26-2020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C74634"/>
      </a:accent1>
      <a:accent2>
        <a:srgbClr val="FACD62"/>
      </a:accent2>
      <a:accent3>
        <a:srgbClr val="94AFAF"/>
      </a:accent3>
      <a:accent4>
        <a:srgbClr val="2B6242"/>
      </a:accent4>
      <a:accent5>
        <a:srgbClr val="AE562C"/>
      </a:accent5>
      <a:accent6>
        <a:srgbClr val="759C6C"/>
      </a:accent6>
      <a:hlink>
        <a:srgbClr val="00688C"/>
      </a:hlink>
      <a:folHlink>
        <a:srgbClr val="00688C"/>
      </a:folHlink>
    </a:clrScheme>
    <a:fontScheme name="Oracle Sans Tabular">
      <a:majorFont>
        <a:latin typeface="Georgia"/>
        <a:ea typeface=""/>
        <a:cs typeface=""/>
      </a:majorFont>
      <a:minorFont>
        <a:latin typeface="Oracle Sans Tab"/>
        <a:ea typeface=""/>
        <a:cs typeface=""/>
      </a:minorFont>
    </a:fontScheme>
    <a:fmtScheme name="Flat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>
            <a:shade val="65000"/>
          </a:schemeClr>
        </a:solidFill>
      </a:fillStyleLst>
      <a:lnStyleLst>
        <a:ln w="3175" cap="flat" cmpd="sng" algn="ctr">
          <a:solidFill>
            <a:schemeClr val="phClr">
              <a:shade val="65000"/>
            </a:schemeClr>
          </a:solidFill>
          <a:prstDash val="solid"/>
        </a:ln>
        <a:ln w="3175" cap="flat" cmpd="sng" algn="ctr">
          <a:solidFill>
            <a:schemeClr val="phClr"/>
          </a:solidFill>
          <a:prstDash val="solid"/>
        </a:ln>
        <a:ln w="0" cap="flat" cmpd="sng" algn="ctr">
          <a:noFill/>
        </a:ln>
      </a:lnStyleLst>
      <a:effectStyleLst>
        <a:effectStyle>
          <a:effectLst>
            <a:blur/>
          </a:effectLst>
        </a:effectStyle>
        <a:effectStyle>
          <a:effectLst>
            <a:blur/>
          </a:effectLst>
        </a:effectStyle>
        <a:effectStyle>
          <a:effectLst>
            <a:fillOverlay blend="darken">
              <a:solidFill>
                <a:schemeClr val="phClr">
                  <a:shade val="30000"/>
                </a:schemeClr>
              </a:solidFill>
            </a:fillOverlay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cean">
      <a:srgbClr val="2C5967"/>
    </a:custClr>
    <a:custClr name="Surf">
      <a:srgbClr val="41817E"/>
    </a:custClr>
    <a:custClr name="Sand">
      <a:srgbClr val="E5DBBE"/>
    </a:custClr>
    <a:custClr name="Pebble">
      <a:srgbClr val="8B8580"/>
    </a:custClr>
    <a:custClr name="Granite">
      <a:srgbClr val="67605B"/>
    </a:custClr>
    <a:custClr name="Position 6">
      <a:srgbClr val="FFFFFF"/>
    </a:custClr>
    <a:custClr name="Highlight/hyperlink dark theme">
      <a:srgbClr val="F0CC71"/>
    </a:custClr>
    <a:custClr name="Highlight/numbered list light theme">
      <a:srgbClr val="AE562C"/>
    </a:custClr>
    <a:custClr name="Hyperlink light theme (default)">
      <a:srgbClr val="00688C"/>
    </a:custClr>
    <a:custClr name="Numbered list dark theme">
      <a:srgbClr val="759C6C"/>
    </a:custClr>
    <a:custClr name="Brand: Neutral 30">
      <a:srgbClr val="F1EFED"/>
    </a:custClr>
    <a:custClr name="Developer: Pebble 30">
      <a:srgbClr val="E7F0FD"/>
    </a:custClr>
    <a:custClr name="Database: Slate 30">
      <a:srgbClr val="E7F2F2"/>
    </a:custClr>
    <a:custClr name="Cloud Platform: Pine 30">
      <a:srgbClr val="E0F5E7"/>
    </a:custClr>
    <a:custClr name="Finance / Operations: Teal 30">
      <a:srgbClr val="E8F1F0"/>
    </a:custClr>
    <a:custClr name="NetSuite: Ocean 30">
      <a:srgbClr val="E7F2F5"/>
    </a:custClr>
    <a:custClr name="GBU: Lilac 30">
      <a:srgbClr val="EBEFFE"/>
    </a:custClr>
    <a:custClr name="CX/Marketing: Plum 30">
      <a:srgbClr val="F5ECFB"/>
    </a:custClr>
    <a:custClr name="HCM/HR: Rose 30">
      <a:srgbClr val="FBECEF"/>
    </a:custClr>
    <a:custClr name="SCM: Sienna 30">
      <a:srgbClr val="FCEDD9"/>
    </a:custClr>
    <a:custClr name="Brand: Neutral 70">
      <a:srgbClr val="AEA8A2"/>
    </a:custClr>
    <a:custClr name="Developer: Pebble 70">
      <a:srgbClr val="A2AAB6"/>
    </a:custClr>
    <a:custClr name="Database: Slate 70">
      <a:srgbClr val="99ADAE"/>
    </a:custClr>
    <a:custClr name="Cloud Platform: Pine 70">
      <a:srgbClr val="86B596"/>
    </a:custClr>
    <a:custClr name="Finance / Operations: Teal 70">
      <a:srgbClr val="89B2B0"/>
    </a:custClr>
    <a:custClr name="NetSuite: Ocean 70">
      <a:srgbClr val="81B2C3"/>
    </a:custClr>
    <a:custClr name="GBU: Lilac 70">
      <a:srgbClr val="A0A9C5"/>
    </a:custClr>
    <a:custClr name="CX/Marketing: Plum 70">
      <a:srgbClr val="B7A1C4"/>
    </a:custClr>
    <a:custClr name="HCM/HR: Rose 70">
      <a:srgbClr val="CE9BA7"/>
    </a:custClr>
    <a:custClr name="SCM: Sienna 70">
      <a:srgbClr val="D39F5D"/>
    </a:custClr>
    <a:custClr name="Brand: Neutral 140">
      <a:srgbClr val="514C47"/>
    </a:custClr>
    <a:custClr name="Developer: Pebble 140">
      <a:srgbClr val="494D53"/>
    </a:custClr>
    <a:custClr name="Database: Slate 140">
      <a:srgbClr val="464F4F"/>
    </a:custClr>
    <a:custClr name="Cloud Platform: Pine 140">
      <a:srgbClr val="33553C"/>
    </a:custClr>
    <a:custClr name="Finance / Operations: Teal 140">
      <a:srgbClr val="315357"/>
    </a:custClr>
    <a:custClr name="NetSuite: Ocean 140">
      <a:srgbClr val="2C5266"/>
    </a:custClr>
    <a:custClr name="GBU: Lilac 140">
      <a:srgbClr val="464C68"/>
    </a:custClr>
    <a:custClr name="CX/Marketing: Plum 140">
      <a:srgbClr val="594564"/>
    </a:custClr>
    <a:custClr name="HCM/HR: Rose 140">
      <a:srgbClr val="6C3F49"/>
    </a:custClr>
    <a:custClr name="SCM: Sienna 140">
      <a:srgbClr val="713F25"/>
    </a:custClr>
    <a:custClr name="Brand: Neutral 170">
      <a:srgbClr val="312D2A"/>
    </a:custClr>
    <a:custClr name="Developer: Pebble 170">
      <a:srgbClr val="2B2E32"/>
    </a:custClr>
    <a:custClr name="Database: Slate 170">
      <a:srgbClr val="2A2F2F"/>
    </a:custClr>
    <a:custClr name="Cloud Platform: Pine 170">
      <a:srgbClr val="1E3224"/>
    </a:custClr>
    <a:custClr name="Finance / Operations: Teal 170">
      <a:srgbClr val="1E3133"/>
    </a:custClr>
    <a:custClr name="NetSuite: Ocean 170">
      <a:srgbClr val="1A2F3F"/>
    </a:custClr>
    <a:custClr name="GBU: Lilac 170">
      <a:srgbClr val="2A2D3F"/>
    </a:custClr>
    <a:custClr name="CX/Marketing: Plum 170">
      <a:srgbClr val="36293C"/>
    </a:custClr>
    <a:custClr name="HCM/HR: Rose 170">
      <a:srgbClr val="41242B"/>
    </a:custClr>
    <a:custClr name="SCM: Sienna 170">
      <a:srgbClr val="442616"/>
    </a:custClr>
  </a:custClrLst>
  <a:extLst>
    <a:ext uri="{05A4C25C-085E-4340-85A3-A5531E510DB2}">
      <thm15:themeFamily xmlns:thm15="http://schemas.microsoft.com/office/thememl/2012/main" name="Database - Template" id="{C8540C6E-E34F-E74A-94E6-B12006E8FA61}" vid="{98B133E3-239A-7943-B2B1-DB6A035F9C4F}"/>
    </a:ext>
  </a:extLst>
</a:theme>
</file>

<file path=ppt/theme/theme2.xml><?xml version="1.0" encoding="utf-8"?>
<a:theme xmlns:a="http://schemas.openxmlformats.org/drawingml/2006/main" name="Office Theme">
  <a:themeElements>
    <a:clrScheme name="Oracle 1.13 original colors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C74634"/>
      </a:accent1>
      <a:accent2>
        <a:srgbClr val="FACD62"/>
      </a:accent2>
      <a:accent3>
        <a:srgbClr val="94AFAF"/>
      </a:accent3>
      <a:accent4>
        <a:srgbClr val="2B6242"/>
      </a:accent4>
      <a:accent5>
        <a:srgbClr val="AE562C"/>
      </a:accent5>
      <a:accent6>
        <a:srgbClr val="759C6C"/>
      </a:accent6>
      <a:hlink>
        <a:srgbClr val="2C5967"/>
      </a:hlink>
      <a:folHlink>
        <a:srgbClr val="2C5967"/>
      </a:folHlink>
    </a:clrScheme>
    <a:fontScheme name="Oracle">
      <a:majorFont>
        <a:latin typeface="Georgia"/>
        <a:ea typeface=""/>
        <a:cs typeface=""/>
      </a:majorFont>
      <a:minorFont>
        <a:latin typeface="Oracl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racle 1.13 original colors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C74634"/>
      </a:accent1>
      <a:accent2>
        <a:srgbClr val="FACD62"/>
      </a:accent2>
      <a:accent3>
        <a:srgbClr val="94AFAF"/>
      </a:accent3>
      <a:accent4>
        <a:srgbClr val="2B6242"/>
      </a:accent4>
      <a:accent5>
        <a:srgbClr val="AE562C"/>
      </a:accent5>
      <a:accent6>
        <a:srgbClr val="759C6C"/>
      </a:accent6>
      <a:hlink>
        <a:srgbClr val="2C5967"/>
      </a:hlink>
      <a:folHlink>
        <a:srgbClr val="2C5967"/>
      </a:folHlink>
    </a:clrScheme>
    <a:fontScheme name="Oracle">
      <a:majorFont>
        <a:latin typeface="Georgia"/>
        <a:ea typeface=""/>
        <a:cs typeface=""/>
      </a:majorFont>
      <a:minorFont>
        <a:latin typeface="Oracl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racle Redwood 06-2020">
    <a:dk1>
      <a:srgbClr val="312D2A"/>
    </a:dk1>
    <a:lt1>
      <a:srgbClr val="FCFBFA"/>
    </a:lt1>
    <a:dk2>
      <a:srgbClr val="312D2A"/>
    </a:dk2>
    <a:lt2>
      <a:srgbClr val="FCFBFA"/>
    </a:lt2>
    <a:accent1>
      <a:srgbClr val="C74634"/>
    </a:accent1>
    <a:accent2>
      <a:srgbClr val="FACD62"/>
    </a:accent2>
    <a:accent3>
      <a:srgbClr val="94AFAF"/>
    </a:accent3>
    <a:accent4>
      <a:srgbClr val="2B6242"/>
    </a:accent4>
    <a:accent5>
      <a:srgbClr val="AE562C"/>
    </a:accent5>
    <a:accent6>
      <a:srgbClr val="759C6C"/>
    </a:accent6>
    <a:hlink>
      <a:srgbClr val="2C5967"/>
    </a:hlink>
    <a:folHlink>
      <a:srgbClr val="2C596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6290</TotalTime>
  <Words>2153</Words>
  <Application>Microsoft Office PowerPoint</Application>
  <PresentationFormat>Widescreen</PresentationFormat>
  <Paragraphs>423</Paragraphs>
  <Slides>38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38</vt:i4>
      </vt:variant>
    </vt:vector>
  </HeadingPairs>
  <TitlesOfParts>
    <vt:vector size="51" baseType="lpstr">
      <vt:lpstr>-apple-system</vt:lpstr>
      <vt:lpstr>Arial</vt:lpstr>
      <vt:lpstr>Consolas</vt:lpstr>
      <vt:lpstr>Courier New</vt:lpstr>
      <vt:lpstr>Georgia</vt:lpstr>
      <vt:lpstr>Oracle Sans</vt:lpstr>
      <vt:lpstr>Oracle Sans Light</vt:lpstr>
      <vt:lpstr>Oracle Sans Semi Bold</vt:lpstr>
      <vt:lpstr>Oracle Sans Tab</vt:lpstr>
      <vt:lpstr>Oracle Sans Tab Light</vt:lpstr>
      <vt:lpstr>System Font Regular</vt:lpstr>
      <vt:lpstr>var(--ut-hero-region-title-font-family)</vt:lpstr>
      <vt:lpstr>Parent Master Pillars</vt:lpstr>
      <vt:lpstr>Corso APEX – beanTech</vt:lpstr>
      <vt:lpstr>Presentazione standard di PowerPoint</vt:lpstr>
      <vt:lpstr>Comandi SQL</vt:lpstr>
      <vt:lpstr>SQL Workshop – Comandi SQL</vt:lpstr>
      <vt:lpstr>SQL Workshop – Comandi SQL  </vt:lpstr>
      <vt:lpstr>SQL Workshop – Comandi SQL  </vt:lpstr>
      <vt:lpstr>SQL Workshop – Comandi SQL  </vt:lpstr>
      <vt:lpstr>SQL Workshop – Comandi SQL  </vt:lpstr>
      <vt:lpstr>SQL Workshop – Comandi SQL  </vt:lpstr>
      <vt:lpstr>SQL Workshop – Comandi SQL  </vt:lpstr>
      <vt:lpstr>SQL Workshop – Comandi SQL  </vt:lpstr>
      <vt:lpstr>SQL Workshop – Comandi SQL  </vt:lpstr>
      <vt:lpstr>SQL Workshop – Comandi SQL  </vt:lpstr>
      <vt:lpstr>SQL Workshop – Comandi SQL  </vt:lpstr>
      <vt:lpstr>FT 1000 Europe’s Fastest Growing Companies</vt:lpstr>
      <vt:lpstr>FT 1000 Europe’s Fastest Growing Companies</vt:lpstr>
      <vt:lpstr>FT 1000 Europe’s Fastest Growing Companies</vt:lpstr>
      <vt:lpstr>FT 1000 Europe’s Fastest Growing Companies</vt:lpstr>
      <vt:lpstr>FT 1000 Europe’s Fastest Growing Companies</vt:lpstr>
      <vt:lpstr>FT 1000 Europe’s Fastest Growing Companies</vt:lpstr>
      <vt:lpstr>FT 1000 Europe’s Fastest Growing Companies</vt:lpstr>
      <vt:lpstr>PL/SQL</vt:lpstr>
      <vt:lpstr>PL/SQL</vt:lpstr>
      <vt:lpstr>PL/SQL</vt:lpstr>
      <vt:lpstr>PL/SQL</vt:lpstr>
      <vt:lpstr>PL/SQL</vt:lpstr>
      <vt:lpstr>PL/SQL</vt:lpstr>
      <vt:lpstr>PL/SQL</vt:lpstr>
      <vt:lpstr>PL/SQL</vt:lpstr>
      <vt:lpstr>PL/SQL</vt:lpstr>
      <vt:lpstr>PL/SQL</vt:lpstr>
      <vt:lpstr>PL/SQL</vt:lpstr>
      <vt:lpstr>PL/SQL</vt:lpstr>
      <vt:lpstr>PL/SQL</vt:lpstr>
      <vt:lpstr>PL/SQL</vt:lpstr>
      <vt:lpstr>PL/SQL</vt:lpstr>
      <vt:lpstr>PL/SQL</vt:lpstr>
      <vt:lpstr>PL/SQL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different about this template?</dc:title>
  <dc:creator>Chiara Van der Auwermeulen</dc:creator>
  <cp:lastModifiedBy>ROBERTO CAPANCIONI</cp:lastModifiedBy>
  <cp:revision>100</cp:revision>
  <dcterms:created xsi:type="dcterms:W3CDTF">2021-04-28T18:40:49Z</dcterms:created>
  <dcterms:modified xsi:type="dcterms:W3CDTF">2023-09-29T06:54:45Z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2231507</vt:lpwstr>
  </property>
  <property fmtid="{D5CDD505-2E9C-101B-9397-08002B2CF9AE}" pid="3" name="NXPowerLiteSettings">
    <vt:lpwstr>C700052003A000</vt:lpwstr>
  </property>
  <property fmtid="{D5CDD505-2E9C-101B-9397-08002B2CF9AE}" pid="4" name="NXPowerLiteVersion">
    <vt:lpwstr>D8.0.11</vt:lpwstr>
  </property>
</Properties>
</file>